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61" r:id="rId2"/>
    <p:sldId id="270" r:id="rId3"/>
    <p:sldId id="262" r:id="rId4"/>
    <p:sldId id="263" r:id="rId5"/>
    <p:sldId id="265" r:id="rId6"/>
    <p:sldId id="273" r:id="rId7"/>
    <p:sldId id="274" r:id="rId8"/>
    <p:sldId id="277" r:id="rId9"/>
    <p:sldId id="276" r:id="rId10"/>
    <p:sldId id="281" r:id="rId11"/>
    <p:sldId id="282" r:id="rId12"/>
    <p:sldId id="283" r:id="rId13"/>
    <p:sldId id="284" r:id="rId14"/>
    <p:sldId id="285" r:id="rId15"/>
    <p:sldId id="287" r:id="rId16"/>
    <p:sldId id="288" r:id="rId17"/>
    <p:sldId id="289" r:id="rId18"/>
    <p:sldId id="291" r:id="rId19"/>
    <p:sldId id="292" r:id="rId20"/>
    <p:sldId id="294" r:id="rId21"/>
    <p:sldId id="295" r:id="rId22"/>
    <p:sldId id="296" r:id="rId23"/>
    <p:sldId id="297" r:id="rId24"/>
    <p:sldId id="298" r:id="rId25"/>
    <p:sldId id="299" r:id="rId26"/>
    <p:sldId id="300" r:id="rId27"/>
    <p:sldId id="293" r:id="rId28"/>
    <p:sldId id="301" r:id="rId29"/>
    <p:sldId id="302" r:id="rId30"/>
    <p:sldId id="286" r:id="rId31"/>
    <p:sldId id="303" r:id="rId32"/>
    <p:sldId id="304" r:id="rId33"/>
    <p:sldId id="305" r:id="rId34"/>
    <p:sldId id="306" r:id="rId35"/>
    <p:sldId id="307" r:id="rId36"/>
    <p:sldId id="308" r:id="rId37"/>
    <p:sldId id="309" r:id="rId38"/>
    <p:sldId id="310" r:id="rId39"/>
    <p:sldId id="312" r:id="rId40"/>
    <p:sldId id="313" r:id="rId41"/>
    <p:sldId id="314" r:id="rId42"/>
    <p:sldId id="315" r:id="rId43"/>
    <p:sldId id="316" r:id="rId44"/>
    <p:sldId id="311" r:id="rId45"/>
    <p:sldId id="317" r:id="rId46"/>
    <p:sldId id="318" r:id="rId47"/>
    <p:sldId id="319" r:id="rId48"/>
    <p:sldId id="320" r:id="rId49"/>
    <p:sldId id="321" r:id="rId50"/>
    <p:sldId id="322" r:id="rId51"/>
    <p:sldId id="323" r:id="rId52"/>
    <p:sldId id="325" r:id="rId53"/>
    <p:sldId id="326" r:id="rId54"/>
    <p:sldId id="328" r:id="rId55"/>
    <p:sldId id="329" r:id="rId56"/>
    <p:sldId id="330" r:id="rId57"/>
    <p:sldId id="331" r:id="rId58"/>
    <p:sldId id="332" r:id="rId59"/>
    <p:sldId id="333" r:id="rId60"/>
    <p:sldId id="33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8A00"/>
    <a:srgbClr val="E8F6FF"/>
    <a:srgbClr val="16578D"/>
    <a:srgbClr val="8CAE2F"/>
    <a:srgbClr val="F3F7EA"/>
    <a:srgbClr val="F3F3E5"/>
    <a:srgbClr val="FFC000"/>
    <a:srgbClr val="1E3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75AF4-26D5-4FC8-BC66-F8364F097F49}" v="521" dt="2024-11-07T20:35:40.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556" y="4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hlia Ferreira | Community Justice" userId="35791b14-0580-41e2-9483-8ff6ed2948cb" providerId="ADAL" clId="{29675AF4-26D5-4FC8-BC66-F8364F097F49}"/>
    <pc:docChg chg="undo redo custSel addSld delSld modSld sldOrd">
      <pc:chgData name="Tahlia Ferreira | Community Justice" userId="35791b14-0580-41e2-9483-8ff6ed2948cb" providerId="ADAL" clId="{29675AF4-26D5-4FC8-BC66-F8364F097F49}" dt="2024-11-07T20:37:29.372" v="4178" actId="478"/>
      <pc:docMkLst>
        <pc:docMk/>
      </pc:docMkLst>
      <pc:sldChg chg="addSp delSp modSp del mod">
        <pc:chgData name="Tahlia Ferreira | Community Justice" userId="35791b14-0580-41e2-9483-8ff6ed2948cb" providerId="ADAL" clId="{29675AF4-26D5-4FC8-BC66-F8364F097F49}" dt="2024-11-07T13:26:15.171" v="715" actId="2696"/>
        <pc:sldMkLst>
          <pc:docMk/>
          <pc:sldMk cId="4084699602" sldId="256"/>
        </pc:sldMkLst>
        <pc:spChg chg="del mod">
          <ac:chgData name="Tahlia Ferreira | Community Justice" userId="35791b14-0580-41e2-9483-8ff6ed2948cb" providerId="ADAL" clId="{29675AF4-26D5-4FC8-BC66-F8364F097F49}" dt="2024-11-07T12:54:36.954" v="459" actId="478"/>
          <ac:spMkLst>
            <pc:docMk/>
            <pc:sldMk cId="4084699602" sldId="256"/>
            <ac:spMk id="2" creationId="{E5F3159C-D964-555A-3290-2A9CA5AF8524}"/>
          </ac:spMkLst>
        </pc:spChg>
        <pc:spChg chg="add del mod topLvl">
          <ac:chgData name="Tahlia Ferreira | Community Justice" userId="35791b14-0580-41e2-9483-8ff6ed2948cb" providerId="ADAL" clId="{29675AF4-26D5-4FC8-BC66-F8364F097F49}" dt="2024-11-07T13:03:00.001" v="538" actId="1076"/>
          <ac:spMkLst>
            <pc:docMk/>
            <pc:sldMk cId="4084699602" sldId="256"/>
            <ac:spMk id="4" creationId="{1978A95D-71EF-4DA0-DC73-493DED99CA63}"/>
          </ac:spMkLst>
        </pc:spChg>
        <pc:spChg chg="mod ord">
          <ac:chgData name="Tahlia Ferreira | Community Justice" userId="35791b14-0580-41e2-9483-8ff6ed2948cb" providerId="ADAL" clId="{29675AF4-26D5-4FC8-BC66-F8364F097F49}" dt="2024-11-07T12:57:56.411" v="491" actId="14100"/>
          <ac:spMkLst>
            <pc:docMk/>
            <pc:sldMk cId="4084699602" sldId="256"/>
            <ac:spMk id="13" creationId="{1605594A-347A-07D9-C440-E5604F50D44D}"/>
          </ac:spMkLst>
        </pc:spChg>
        <pc:spChg chg="mod">
          <ac:chgData name="Tahlia Ferreira | Community Justice" userId="35791b14-0580-41e2-9483-8ff6ed2948cb" providerId="ADAL" clId="{29675AF4-26D5-4FC8-BC66-F8364F097F49}" dt="2024-11-07T13:05:10.570" v="552" actId="1076"/>
          <ac:spMkLst>
            <pc:docMk/>
            <pc:sldMk cId="4084699602" sldId="256"/>
            <ac:spMk id="14" creationId="{BFD34F1E-E0A9-FF8E-BB47-B8B9B529BB6A}"/>
          </ac:spMkLst>
        </pc:spChg>
        <pc:spChg chg="mod">
          <ac:chgData name="Tahlia Ferreira | Community Justice" userId="35791b14-0580-41e2-9483-8ff6ed2948cb" providerId="ADAL" clId="{29675AF4-26D5-4FC8-BC66-F8364F097F49}" dt="2024-11-07T13:05:29.344" v="556" actId="1076"/>
          <ac:spMkLst>
            <pc:docMk/>
            <pc:sldMk cId="4084699602" sldId="256"/>
            <ac:spMk id="22" creationId="{198344A4-9EB8-7B0C-CAC3-63F5467FB7D0}"/>
          </ac:spMkLst>
        </pc:spChg>
        <pc:spChg chg="add mod">
          <ac:chgData name="Tahlia Ferreira | Community Justice" userId="35791b14-0580-41e2-9483-8ff6ed2948cb" providerId="ADAL" clId="{29675AF4-26D5-4FC8-BC66-F8364F097F49}" dt="2024-11-07T13:04:06.384" v="548" actId="14100"/>
          <ac:spMkLst>
            <pc:docMk/>
            <pc:sldMk cId="4084699602" sldId="256"/>
            <ac:spMk id="28" creationId="{A78D8D2E-06A8-A303-C601-B0EFBEAEDA82}"/>
          </ac:spMkLst>
        </pc:spChg>
        <pc:grpChg chg="add del mod topLvl">
          <ac:chgData name="Tahlia Ferreira | Community Justice" userId="35791b14-0580-41e2-9483-8ff6ed2948cb" providerId="ADAL" clId="{29675AF4-26D5-4FC8-BC66-F8364F097F49}" dt="2024-11-07T12:05:11.715" v="8" actId="478"/>
          <ac:grpSpMkLst>
            <pc:docMk/>
            <pc:sldMk cId="4084699602" sldId="256"/>
            <ac:grpSpMk id="5" creationId="{F1C35AAD-8AA9-A13C-D748-87FC17677585}"/>
          </ac:grpSpMkLst>
        </pc:grpChg>
        <pc:grpChg chg="mod">
          <ac:chgData name="Tahlia Ferreira | Community Justice" userId="35791b14-0580-41e2-9483-8ff6ed2948cb" providerId="ADAL" clId="{29675AF4-26D5-4FC8-BC66-F8364F097F49}" dt="2024-11-07T12:04:54.671" v="5" actId="165"/>
          <ac:grpSpMkLst>
            <pc:docMk/>
            <pc:sldMk cId="4084699602" sldId="256"/>
            <ac:grpSpMk id="6" creationId="{08CA8FA7-7859-FA5F-2E37-8793FA43069A}"/>
          </ac:grpSpMkLst>
        </pc:grpChg>
        <pc:grpChg chg="add del mod">
          <ac:chgData name="Tahlia Ferreira | Community Justice" userId="35791b14-0580-41e2-9483-8ff6ed2948cb" providerId="ADAL" clId="{29675AF4-26D5-4FC8-BC66-F8364F097F49}" dt="2024-11-07T12:04:54.671" v="5" actId="165"/>
          <ac:grpSpMkLst>
            <pc:docMk/>
            <pc:sldMk cId="4084699602" sldId="256"/>
            <ac:grpSpMk id="11" creationId="{329BBAA0-6467-C29C-EE9F-3CE596387BD5}"/>
          </ac:grpSpMkLst>
        </pc:grpChg>
        <pc:grpChg chg="add mod">
          <ac:chgData name="Tahlia Ferreira | Community Justice" userId="35791b14-0580-41e2-9483-8ff6ed2948cb" providerId="ADAL" clId="{29675AF4-26D5-4FC8-BC66-F8364F097F49}" dt="2024-11-07T13:04:26.298" v="550" actId="1076"/>
          <ac:grpSpMkLst>
            <pc:docMk/>
            <pc:sldMk cId="4084699602" sldId="256"/>
            <ac:grpSpMk id="16" creationId="{3A788117-A404-2E9D-BFFD-02D6E7E4720C}"/>
          </ac:grpSpMkLst>
        </pc:grpChg>
        <pc:grpChg chg="mod">
          <ac:chgData name="Tahlia Ferreira | Community Justice" userId="35791b14-0580-41e2-9483-8ff6ed2948cb" providerId="ADAL" clId="{29675AF4-26D5-4FC8-BC66-F8364F097F49}" dt="2024-11-07T12:13:03.753" v="107"/>
          <ac:grpSpMkLst>
            <pc:docMk/>
            <pc:sldMk cId="4084699602" sldId="256"/>
            <ac:grpSpMk id="17" creationId="{445DF583-02E8-D4DC-07BE-E8587AA9C201}"/>
          </ac:grpSpMkLst>
        </pc:grpChg>
        <pc:grpChg chg="add del mod">
          <ac:chgData name="Tahlia Ferreira | Community Justice" userId="35791b14-0580-41e2-9483-8ff6ed2948cb" providerId="ADAL" clId="{29675AF4-26D5-4FC8-BC66-F8364F097F49}" dt="2024-11-07T12:14:52.330" v="121" actId="478"/>
          <ac:grpSpMkLst>
            <pc:docMk/>
            <pc:sldMk cId="4084699602" sldId="256"/>
            <ac:grpSpMk id="21" creationId="{59ADB77F-EA6F-6278-FD93-C4CD723474D7}"/>
          </ac:grpSpMkLst>
        </pc:grpChg>
        <pc:grpChg chg="mod">
          <ac:chgData name="Tahlia Ferreira | Community Justice" userId="35791b14-0580-41e2-9483-8ff6ed2948cb" providerId="ADAL" clId="{29675AF4-26D5-4FC8-BC66-F8364F097F49}" dt="2024-11-07T12:13:59.470" v="115"/>
          <ac:grpSpMkLst>
            <pc:docMk/>
            <pc:sldMk cId="4084699602" sldId="256"/>
            <ac:grpSpMk id="23" creationId="{3C44DFF6-D2B9-AF0D-0A47-D8CD09F502A1}"/>
          </ac:grpSpMkLst>
        </pc:grpChg>
        <pc:picChg chg="add del mod">
          <ac:chgData name="Tahlia Ferreira | Community Justice" userId="35791b14-0580-41e2-9483-8ff6ed2948cb" providerId="ADAL" clId="{29675AF4-26D5-4FC8-BC66-F8364F097F49}" dt="2024-11-07T12:06:22.401" v="90" actId="478"/>
          <ac:picMkLst>
            <pc:docMk/>
            <pc:sldMk cId="4084699602" sldId="256"/>
            <ac:picMk id="3" creationId="{3CDECE39-EBAD-FBB3-BCA0-F6F3540462E6}"/>
          </ac:picMkLst>
        </pc:picChg>
        <pc:picChg chg="mod">
          <ac:chgData name="Tahlia Ferreira | Community Justice" userId="35791b14-0580-41e2-9483-8ff6ed2948cb" providerId="ADAL" clId="{29675AF4-26D5-4FC8-BC66-F8364F097F49}" dt="2024-11-07T12:04:54.671" v="5" actId="165"/>
          <ac:picMkLst>
            <pc:docMk/>
            <pc:sldMk cId="4084699602" sldId="256"/>
            <ac:picMk id="7" creationId="{A7F64EE2-8F3C-6A85-69BC-E3A0A66B8CF5}"/>
          </ac:picMkLst>
        </pc:picChg>
        <pc:picChg chg="mod">
          <ac:chgData name="Tahlia Ferreira | Community Justice" userId="35791b14-0580-41e2-9483-8ff6ed2948cb" providerId="ADAL" clId="{29675AF4-26D5-4FC8-BC66-F8364F097F49}" dt="2024-11-07T12:04:54.671" v="5" actId="165"/>
          <ac:picMkLst>
            <pc:docMk/>
            <pc:sldMk cId="4084699602" sldId="256"/>
            <ac:picMk id="8" creationId="{3DA92915-9420-AFEA-71CA-5C73E82E8336}"/>
          </ac:picMkLst>
        </pc:picChg>
        <pc:picChg chg="mod">
          <ac:chgData name="Tahlia Ferreira | Community Justice" userId="35791b14-0580-41e2-9483-8ff6ed2948cb" providerId="ADAL" clId="{29675AF4-26D5-4FC8-BC66-F8364F097F49}" dt="2024-11-07T12:04:54.671" v="5" actId="165"/>
          <ac:picMkLst>
            <pc:docMk/>
            <pc:sldMk cId="4084699602" sldId="256"/>
            <ac:picMk id="9" creationId="{788C44C0-AB93-02A4-3CBB-B0F07D6F2BD8}"/>
          </ac:picMkLst>
        </pc:picChg>
        <pc:picChg chg="mod ord">
          <ac:chgData name="Tahlia Ferreira | Community Justice" userId="35791b14-0580-41e2-9483-8ff6ed2948cb" providerId="ADAL" clId="{29675AF4-26D5-4FC8-BC66-F8364F097F49}" dt="2024-11-07T13:06:31.054" v="558" actId="1076"/>
          <ac:picMkLst>
            <pc:docMk/>
            <pc:sldMk cId="4084699602" sldId="256"/>
            <ac:picMk id="10" creationId="{DABC44DD-D8F4-55B7-D6CE-BDC07BEFE00E}"/>
          </ac:picMkLst>
        </pc:picChg>
        <pc:picChg chg="add mod">
          <ac:chgData name="Tahlia Ferreira | Community Justice" userId="35791b14-0580-41e2-9483-8ff6ed2948cb" providerId="ADAL" clId="{29675AF4-26D5-4FC8-BC66-F8364F097F49}" dt="2024-11-07T13:04:48.371" v="551" actId="1076"/>
          <ac:picMkLst>
            <pc:docMk/>
            <pc:sldMk cId="4084699602" sldId="256"/>
            <ac:picMk id="15" creationId="{90443791-6A5B-2F16-DCD4-8977067C502F}"/>
          </ac:picMkLst>
        </pc:picChg>
        <pc:picChg chg="mod">
          <ac:chgData name="Tahlia Ferreira | Community Justice" userId="35791b14-0580-41e2-9483-8ff6ed2948cb" providerId="ADAL" clId="{29675AF4-26D5-4FC8-BC66-F8364F097F49}" dt="2024-11-07T13:03:40.214" v="545" actId="1076"/>
          <ac:picMkLst>
            <pc:docMk/>
            <pc:sldMk cId="4084699602" sldId="256"/>
            <ac:picMk id="18" creationId="{390196FB-2065-B543-457D-910DD6F60535}"/>
          </ac:picMkLst>
        </pc:picChg>
        <pc:picChg chg="mod">
          <ac:chgData name="Tahlia Ferreira | Community Justice" userId="35791b14-0580-41e2-9483-8ff6ed2948cb" providerId="ADAL" clId="{29675AF4-26D5-4FC8-BC66-F8364F097F49}" dt="2024-11-07T12:37:29.168" v="213" actId="29295"/>
          <ac:picMkLst>
            <pc:docMk/>
            <pc:sldMk cId="4084699602" sldId="256"/>
            <ac:picMk id="19" creationId="{1BE78B88-90BD-5816-D533-A0D7D5B8AA83}"/>
          </ac:picMkLst>
        </pc:picChg>
        <pc:picChg chg="mod">
          <ac:chgData name="Tahlia Ferreira | Community Justice" userId="35791b14-0580-41e2-9483-8ff6ed2948cb" providerId="ADAL" clId="{29675AF4-26D5-4FC8-BC66-F8364F097F49}" dt="2024-11-07T12:37:29.168" v="213" actId="29295"/>
          <ac:picMkLst>
            <pc:docMk/>
            <pc:sldMk cId="4084699602" sldId="256"/>
            <ac:picMk id="20" creationId="{61358E13-7C21-5402-9A39-3A232C25F9B9}"/>
          </ac:picMkLst>
        </pc:picChg>
        <pc:picChg chg="mod">
          <ac:chgData name="Tahlia Ferreira | Community Justice" userId="35791b14-0580-41e2-9483-8ff6ed2948cb" providerId="ADAL" clId="{29675AF4-26D5-4FC8-BC66-F8364F097F49}" dt="2024-11-07T12:13:59.470" v="115"/>
          <ac:picMkLst>
            <pc:docMk/>
            <pc:sldMk cId="4084699602" sldId="256"/>
            <ac:picMk id="24" creationId="{98F273AC-78EE-BFF9-CB89-024E8EEDF720}"/>
          </ac:picMkLst>
        </pc:picChg>
        <pc:picChg chg="mod">
          <ac:chgData name="Tahlia Ferreira | Community Justice" userId="35791b14-0580-41e2-9483-8ff6ed2948cb" providerId="ADAL" clId="{29675AF4-26D5-4FC8-BC66-F8364F097F49}" dt="2024-11-07T12:13:59.470" v="115"/>
          <ac:picMkLst>
            <pc:docMk/>
            <pc:sldMk cId="4084699602" sldId="256"/>
            <ac:picMk id="25" creationId="{DCB8C43D-9ABA-D161-E621-30E22AF87E69}"/>
          </ac:picMkLst>
        </pc:picChg>
        <pc:picChg chg="mod">
          <ac:chgData name="Tahlia Ferreira | Community Justice" userId="35791b14-0580-41e2-9483-8ff6ed2948cb" providerId="ADAL" clId="{29675AF4-26D5-4FC8-BC66-F8364F097F49}" dt="2024-11-07T12:13:59.470" v="115"/>
          <ac:picMkLst>
            <pc:docMk/>
            <pc:sldMk cId="4084699602" sldId="256"/>
            <ac:picMk id="26" creationId="{3EF55F53-206F-4DDE-DE03-6B4E8167FBC3}"/>
          </ac:picMkLst>
        </pc:picChg>
        <pc:picChg chg="add del mod">
          <ac:chgData name="Tahlia Ferreira | Community Justice" userId="35791b14-0580-41e2-9483-8ff6ed2948cb" providerId="ADAL" clId="{29675AF4-26D5-4FC8-BC66-F8364F097F49}" dt="2024-11-07T12:37:24.392" v="212" actId="478"/>
          <ac:picMkLst>
            <pc:docMk/>
            <pc:sldMk cId="4084699602" sldId="256"/>
            <ac:picMk id="27" creationId="{960378CD-BCEB-5F2E-2AAA-18D08EC72972}"/>
          </ac:picMkLst>
        </pc:picChg>
      </pc:sldChg>
      <pc:sldChg chg="addSp delSp modSp new del mod">
        <pc:chgData name="Tahlia Ferreira | Community Justice" userId="35791b14-0580-41e2-9483-8ff6ed2948cb" providerId="ADAL" clId="{29675AF4-26D5-4FC8-BC66-F8364F097F49}" dt="2024-11-07T14:42:58.798" v="1419" actId="2696"/>
        <pc:sldMkLst>
          <pc:docMk/>
          <pc:sldMk cId="1660423240" sldId="257"/>
        </pc:sldMkLst>
        <pc:spChg chg="mod topLvl">
          <ac:chgData name="Tahlia Ferreira | Community Justice" userId="35791b14-0580-41e2-9483-8ff6ed2948cb" providerId="ADAL" clId="{29675AF4-26D5-4FC8-BC66-F8364F097F49}" dt="2024-11-07T13:28:17.152" v="727" actId="165"/>
          <ac:spMkLst>
            <pc:docMk/>
            <pc:sldMk cId="1660423240" sldId="257"/>
            <ac:spMk id="3" creationId="{F82B99AF-CC64-4522-88FE-8B5C5C0E8E60}"/>
          </ac:spMkLst>
        </pc:spChg>
        <pc:spChg chg="add del mod">
          <ac:chgData name="Tahlia Ferreira | Community Justice" userId="35791b14-0580-41e2-9483-8ff6ed2948cb" providerId="ADAL" clId="{29675AF4-26D5-4FC8-BC66-F8364F097F49}" dt="2024-11-07T12:32:01.939" v="173" actId="22"/>
          <ac:spMkLst>
            <pc:docMk/>
            <pc:sldMk cId="1660423240" sldId="257"/>
            <ac:spMk id="16" creationId="{B35C5EB8-4993-D1AE-24F4-B67CA4FC87DE}"/>
          </ac:spMkLst>
        </pc:spChg>
        <pc:spChg chg="add del mod">
          <ac:chgData name="Tahlia Ferreira | Community Justice" userId="35791b14-0580-41e2-9483-8ff6ed2948cb" providerId="ADAL" clId="{29675AF4-26D5-4FC8-BC66-F8364F097F49}" dt="2024-11-07T12:32:12.054" v="177" actId="22"/>
          <ac:spMkLst>
            <pc:docMk/>
            <pc:sldMk cId="1660423240" sldId="257"/>
            <ac:spMk id="18" creationId="{448D9826-D02D-F4D5-9858-FEB256150A8B}"/>
          </ac:spMkLst>
        </pc:spChg>
        <pc:spChg chg="add del mod">
          <ac:chgData name="Tahlia Ferreira | Community Justice" userId="35791b14-0580-41e2-9483-8ff6ed2948cb" providerId="ADAL" clId="{29675AF4-26D5-4FC8-BC66-F8364F097F49}" dt="2024-11-07T12:41:14.197" v="367" actId="478"/>
          <ac:spMkLst>
            <pc:docMk/>
            <pc:sldMk cId="1660423240" sldId="257"/>
            <ac:spMk id="22" creationId="{CC433FDD-081F-B03B-355E-BDF95CF93423}"/>
          </ac:spMkLst>
        </pc:spChg>
        <pc:spChg chg="add mod">
          <ac:chgData name="Tahlia Ferreira | Community Justice" userId="35791b14-0580-41e2-9483-8ff6ed2948cb" providerId="ADAL" clId="{29675AF4-26D5-4FC8-BC66-F8364F097F49}" dt="2024-11-07T14:42:15.732" v="1413" actId="14100"/>
          <ac:spMkLst>
            <pc:docMk/>
            <pc:sldMk cId="1660423240" sldId="257"/>
            <ac:spMk id="23" creationId="{50E640A6-B551-3748-D99A-EBB05BEA4EF8}"/>
          </ac:spMkLst>
        </pc:spChg>
        <pc:spChg chg="add mod ord">
          <ac:chgData name="Tahlia Ferreira | Community Justice" userId="35791b14-0580-41e2-9483-8ff6ed2948cb" providerId="ADAL" clId="{29675AF4-26D5-4FC8-BC66-F8364F097F49}" dt="2024-11-07T13:40:55.426" v="867" actId="207"/>
          <ac:spMkLst>
            <pc:docMk/>
            <pc:sldMk cId="1660423240" sldId="257"/>
            <ac:spMk id="25" creationId="{9D703AF6-C7A2-8E05-100F-81015083F43A}"/>
          </ac:spMkLst>
        </pc:spChg>
        <pc:grpChg chg="add del mod">
          <ac:chgData name="Tahlia Ferreira | Community Justice" userId="35791b14-0580-41e2-9483-8ff6ed2948cb" providerId="ADAL" clId="{29675AF4-26D5-4FC8-BC66-F8364F097F49}" dt="2024-11-07T12:12:58.626" v="106" actId="165"/>
          <ac:grpSpMkLst>
            <pc:docMk/>
            <pc:sldMk cId="1660423240" sldId="257"/>
            <ac:grpSpMk id="2" creationId="{37CB1046-818B-FD70-1023-A18862720444}"/>
          </ac:grpSpMkLst>
        </pc:grpChg>
        <pc:grpChg chg="del mod topLvl">
          <ac:chgData name="Tahlia Ferreira | Community Justice" userId="35791b14-0580-41e2-9483-8ff6ed2948cb" providerId="ADAL" clId="{29675AF4-26D5-4FC8-BC66-F8364F097F49}" dt="2024-11-07T12:35:50.955" v="206" actId="478"/>
          <ac:grpSpMkLst>
            <pc:docMk/>
            <pc:sldMk cId="1660423240" sldId="257"/>
            <ac:grpSpMk id="4" creationId="{EAA0CF7E-4532-D480-164F-9F8F71CA77C8}"/>
          </ac:grpSpMkLst>
        </pc:grpChg>
        <pc:grpChg chg="mod">
          <ac:chgData name="Tahlia Ferreira | Community Justice" userId="35791b14-0580-41e2-9483-8ff6ed2948cb" providerId="ADAL" clId="{29675AF4-26D5-4FC8-BC66-F8364F097F49}" dt="2024-11-07T12:30:37.621" v="166" actId="207"/>
          <ac:grpSpMkLst>
            <pc:docMk/>
            <pc:sldMk cId="1660423240" sldId="257"/>
            <ac:grpSpMk id="5" creationId="{C1587E3C-C11C-32DC-D8EA-6B13C48640C6}"/>
          </ac:grpSpMkLst>
        </pc:grpChg>
        <pc:grpChg chg="add del mod ord">
          <ac:chgData name="Tahlia Ferreira | Community Justice" userId="35791b14-0580-41e2-9483-8ff6ed2948cb" providerId="ADAL" clId="{29675AF4-26D5-4FC8-BC66-F8364F097F49}" dt="2024-11-07T13:29:08.670" v="737" actId="165"/>
          <ac:grpSpMkLst>
            <pc:docMk/>
            <pc:sldMk cId="1660423240" sldId="257"/>
            <ac:grpSpMk id="14" creationId="{D33ED4DF-0C8F-2EE1-CE29-C69D32B25C33}"/>
          </ac:grpSpMkLst>
        </pc:grpChg>
        <pc:grpChg chg="add del mod">
          <ac:chgData name="Tahlia Ferreira | Community Justice" userId="35791b14-0580-41e2-9483-8ff6ed2948cb" providerId="ADAL" clId="{29675AF4-26D5-4FC8-BC66-F8364F097F49}" dt="2024-11-07T13:28:17.152" v="727" actId="165"/>
          <ac:grpSpMkLst>
            <pc:docMk/>
            <pc:sldMk cId="1660423240" sldId="257"/>
            <ac:grpSpMk id="24" creationId="{6B654F90-85FB-AAF9-FEB6-A81E32F2CBB9}"/>
          </ac:grpSpMkLst>
        </pc:grpChg>
        <pc:grpChg chg="add del mod">
          <ac:chgData name="Tahlia Ferreira | Community Justice" userId="35791b14-0580-41e2-9483-8ff6ed2948cb" providerId="ADAL" clId="{29675AF4-26D5-4FC8-BC66-F8364F097F49}" dt="2024-11-07T13:39:11.010" v="849" actId="478"/>
          <ac:grpSpMkLst>
            <pc:docMk/>
            <pc:sldMk cId="1660423240" sldId="257"/>
            <ac:grpSpMk id="28" creationId="{FF4699BC-4AE4-7F54-B533-792678EDFEB7}"/>
          </ac:grpSpMkLst>
        </pc:grpChg>
        <pc:grpChg chg="add mod">
          <ac:chgData name="Tahlia Ferreira | Community Justice" userId="35791b14-0580-41e2-9483-8ff6ed2948cb" providerId="ADAL" clId="{29675AF4-26D5-4FC8-BC66-F8364F097F49}" dt="2024-11-07T13:39:01.796" v="846" actId="1076"/>
          <ac:grpSpMkLst>
            <pc:docMk/>
            <pc:sldMk cId="1660423240" sldId="257"/>
            <ac:grpSpMk id="29" creationId="{B8499EA0-627C-9FB0-4D3E-233C0B50588E}"/>
          </ac:grpSpMkLst>
        </pc:grpChg>
        <pc:grpChg chg="add del mod">
          <ac:chgData name="Tahlia Ferreira | Community Justice" userId="35791b14-0580-41e2-9483-8ff6ed2948cb" providerId="ADAL" clId="{29675AF4-26D5-4FC8-BC66-F8364F097F49}" dt="2024-11-07T14:28:20.450" v="1294" actId="165"/>
          <ac:grpSpMkLst>
            <pc:docMk/>
            <pc:sldMk cId="1660423240" sldId="257"/>
            <ac:grpSpMk id="37" creationId="{0EA3A7DA-8F54-A737-8B5F-B9D92EEE6B47}"/>
          </ac:grpSpMkLst>
        </pc:grpChg>
        <pc:grpChg chg="add mod ord">
          <ac:chgData name="Tahlia Ferreira | Community Justice" userId="35791b14-0580-41e2-9483-8ff6ed2948cb" providerId="ADAL" clId="{29675AF4-26D5-4FC8-BC66-F8364F097F49}" dt="2024-11-07T14:26:39.979" v="1276" actId="1076"/>
          <ac:grpSpMkLst>
            <pc:docMk/>
            <pc:sldMk cId="1660423240" sldId="257"/>
            <ac:grpSpMk id="38" creationId="{5C370895-53B7-82E9-A34E-81FF63F86F18}"/>
          </ac:grpSpMkLst>
        </pc:grpChg>
        <pc:picChg chg="mod">
          <ac:chgData name="Tahlia Ferreira | Community Justice" userId="35791b14-0580-41e2-9483-8ff6ed2948cb" providerId="ADAL" clId="{29675AF4-26D5-4FC8-BC66-F8364F097F49}" dt="2024-11-07T12:30:37.621" v="166" actId="207"/>
          <ac:picMkLst>
            <pc:docMk/>
            <pc:sldMk cId="1660423240" sldId="257"/>
            <ac:picMk id="6" creationId="{DB8378E7-07B0-2CE5-EB11-9D43393BD1AB}"/>
          </ac:picMkLst>
        </pc:picChg>
        <pc:picChg chg="mod">
          <ac:chgData name="Tahlia Ferreira | Community Justice" userId="35791b14-0580-41e2-9483-8ff6ed2948cb" providerId="ADAL" clId="{29675AF4-26D5-4FC8-BC66-F8364F097F49}" dt="2024-11-07T12:30:37.621" v="166" actId="207"/>
          <ac:picMkLst>
            <pc:docMk/>
            <pc:sldMk cId="1660423240" sldId="257"/>
            <ac:picMk id="7" creationId="{DA54FC37-7E3B-4572-DD3B-5A54B01A9E3E}"/>
          </ac:picMkLst>
        </pc:picChg>
        <pc:picChg chg="mod">
          <ac:chgData name="Tahlia Ferreira | Community Justice" userId="35791b14-0580-41e2-9483-8ff6ed2948cb" providerId="ADAL" clId="{29675AF4-26D5-4FC8-BC66-F8364F097F49}" dt="2024-11-07T12:30:37.621" v="166" actId="207"/>
          <ac:picMkLst>
            <pc:docMk/>
            <pc:sldMk cId="1660423240" sldId="257"/>
            <ac:picMk id="8" creationId="{18FCA1B2-ABF2-34C3-8F9F-FB380CC2D5F3}"/>
          </ac:picMkLst>
        </pc:picChg>
        <pc:picChg chg="add mod topLvl">
          <ac:chgData name="Tahlia Ferreira | Community Justice" userId="35791b14-0580-41e2-9483-8ff6ed2948cb" providerId="ADAL" clId="{29675AF4-26D5-4FC8-BC66-F8364F097F49}" dt="2024-11-07T13:39:05.247" v="848" actId="164"/>
          <ac:picMkLst>
            <pc:docMk/>
            <pc:sldMk cId="1660423240" sldId="257"/>
            <ac:picMk id="9" creationId="{E1519E99-D0C5-E3EE-BFF8-583D06EB1BD8}"/>
          </ac:picMkLst>
        </pc:picChg>
        <pc:picChg chg="add mod topLvl">
          <ac:chgData name="Tahlia Ferreira | Community Justice" userId="35791b14-0580-41e2-9483-8ff6ed2948cb" providerId="ADAL" clId="{29675AF4-26D5-4FC8-BC66-F8364F097F49}" dt="2024-11-07T13:39:05.247" v="848" actId="164"/>
          <ac:picMkLst>
            <pc:docMk/>
            <pc:sldMk cId="1660423240" sldId="257"/>
            <ac:picMk id="10" creationId="{07A6567E-F5D6-6E60-82AB-9C94BA1A252A}"/>
          </ac:picMkLst>
        </pc:picChg>
        <pc:picChg chg="add mod topLvl">
          <ac:chgData name="Tahlia Ferreira | Community Justice" userId="35791b14-0580-41e2-9483-8ff6ed2948cb" providerId="ADAL" clId="{29675AF4-26D5-4FC8-BC66-F8364F097F49}" dt="2024-11-07T13:39:05.247" v="848" actId="164"/>
          <ac:picMkLst>
            <pc:docMk/>
            <pc:sldMk cId="1660423240" sldId="257"/>
            <ac:picMk id="11" creationId="{18AD0644-00CE-D9F5-49B5-D5070D9E87C7}"/>
          </ac:picMkLst>
        </pc:picChg>
        <pc:picChg chg="add mod topLvl">
          <ac:chgData name="Tahlia Ferreira | Community Justice" userId="35791b14-0580-41e2-9483-8ff6ed2948cb" providerId="ADAL" clId="{29675AF4-26D5-4FC8-BC66-F8364F097F49}" dt="2024-11-07T13:39:05.247" v="848" actId="164"/>
          <ac:picMkLst>
            <pc:docMk/>
            <pc:sldMk cId="1660423240" sldId="257"/>
            <ac:picMk id="12" creationId="{0DB47038-EB89-3780-5E41-F12F2EF20CB5}"/>
          </ac:picMkLst>
        </pc:picChg>
        <pc:picChg chg="add mod topLvl">
          <ac:chgData name="Tahlia Ferreira | Community Justice" userId="35791b14-0580-41e2-9483-8ff6ed2948cb" providerId="ADAL" clId="{29675AF4-26D5-4FC8-BC66-F8364F097F49}" dt="2024-11-07T13:39:05.247" v="848" actId="164"/>
          <ac:picMkLst>
            <pc:docMk/>
            <pc:sldMk cId="1660423240" sldId="257"/>
            <ac:picMk id="13" creationId="{656DEC4F-24AF-12C8-D2E7-4819BE9807E3}"/>
          </ac:picMkLst>
        </pc:picChg>
        <pc:picChg chg="add del mod modCrop">
          <ac:chgData name="Tahlia Ferreira | Community Justice" userId="35791b14-0580-41e2-9483-8ff6ed2948cb" providerId="ADAL" clId="{29675AF4-26D5-4FC8-BC66-F8364F097F49}" dt="2024-11-07T12:35:29.104" v="201" actId="478"/>
          <ac:picMkLst>
            <pc:docMk/>
            <pc:sldMk cId="1660423240" sldId="257"/>
            <ac:picMk id="20" creationId="{2841301F-CE7B-D67B-A55A-E043822CE37F}"/>
          </ac:picMkLst>
        </pc:picChg>
        <pc:picChg chg="add del mod topLvl">
          <ac:chgData name="Tahlia Ferreira | Community Justice" userId="35791b14-0580-41e2-9483-8ff6ed2948cb" providerId="ADAL" clId="{29675AF4-26D5-4FC8-BC66-F8364F097F49}" dt="2024-11-07T14:29:29.363" v="1300" actId="478"/>
          <ac:picMkLst>
            <pc:docMk/>
            <pc:sldMk cId="1660423240" sldId="257"/>
            <ac:picMk id="21" creationId="{9020ACA3-47EE-93EC-A574-73A53A33F983}"/>
          </ac:picMkLst>
        </pc:picChg>
        <pc:picChg chg="add del mod">
          <ac:chgData name="Tahlia Ferreira | Community Justice" userId="35791b14-0580-41e2-9483-8ff6ed2948cb" providerId="ADAL" clId="{29675AF4-26D5-4FC8-BC66-F8364F097F49}" dt="2024-11-07T13:35:44.779" v="766" actId="478"/>
          <ac:picMkLst>
            <pc:docMk/>
            <pc:sldMk cId="1660423240" sldId="257"/>
            <ac:picMk id="26" creationId="{C88467B6-B2FA-2D30-E440-0C6C21773891}"/>
          </ac:picMkLst>
        </pc:picChg>
        <pc:picChg chg="add del mod">
          <ac:chgData name="Tahlia Ferreira | Community Justice" userId="35791b14-0580-41e2-9483-8ff6ed2948cb" providerId="ADAL" clId="{29675AF4-26D5-4FC8-BC66-F8364F097F49}" dt="2024-11-07T13:37:19.397" v="835" actId="478"/>
          <ac:picMkLst>
            <pc:docMk/>
            <pc:sldMk cId="1660423240" sldId="257"/>
            <ac:picMk id="27" creationId="{404D7E0E-3AE9-869B-6648-440048475515}"/>
          </ac:picMkLst>
        </pc:picChg>
        <pc:picChg chg="mod">
          <ac:chgData name="Tahlia Ferreira | Community Justice" userId="35791b14-0580-41e2-9483-8ff6ed2948cb" providerId="ADAL" clId="{29675AF4-26D5-4FC8-BC66-F8364F097F49}" dt="2024-11-07T13:38:44.826" v="844"/>
          <ac:picMkLst>
            <pc:docMk/>
            <pc:sldMk cId="1660423240" sldId="257"/>
            <ac:picMk id="30" creationId="{C6FC21EF-5B03-1CEF-A6E1-FA5DD0D5C1A8}"/>
          </ac:picMkLst>
        </pc:picChg>
        <pc:picChg chg="mod">
          <ac:chgData name="Tahlia Ferreira | Community Justice" userId="35791b14-0580-41e2-9483-8ff6ed2948cb" providerId="ADAL" clId="{29675AF4-26D5-4FC8-BC66-F8364F097F49}" dt="2024-11-07T13:38:44.826" v="844"/>
          <ac:picMkLst>
            <pc:docMk/>
            <pc:sldMk cId="1660423240" sldId="257"/>
            <ac:picMk id="31" creationId="{AF8D554F-2479-F04C-4462-25702695A5D9}"/>
          </ac:picMkLst>
        </pc:picChg>
        <pc:picChg chg="mod">
          <ac:chgData name="Tahlia Ferreira | Community Justice" userId="35791b14-0580-41e2-9483-8ff6ed2948cb" providerId="ADAL" clId="{29675AF4-26D5-4FC8-BC66-F8364F097F49}" dt="2024-11-07T13:38:44.826" v="844"/>
          <ac:picMkLst>
            <pc:docMk/>
            <pc:sldMk cId="1660423240" sldId="257"/>
            <ac:picMk id="32" creationId="{7BBB809C-52A4-7B71-F06E-90B3C2FFA458}"/>
          </ac:picMkLst>
        </pc:picChg>
        <pc:picChg chg="mod">
          <ac:chgData name="Tahlia Ferreira | Community Justice" userId="35791b14-0580-41e2-9483-8ff6ed2948cb" providerId="ADAL" clId="{29675AF4-26D5-4FC8-BC66-F8364F097F49}" dt="2024-11-07T13:38:44.826" v="844"/>
          <ac:picMkLst>
            <pc:docMk/>
            <pc:sldMk cId="1660423240" sldId="257"/>
            <ac:picMk id="33" creationId="{32ADDE4B-910D-2432-CFC1-D1DE2D0B1079}"/>
          </ac:picMkLst>
        </pc:picChg>
        <pc:picChg chg="mod">
          <ac:chgData name="Tahlia Ferreira | Community Justice" userId="35791b14-0580-41e2-9483-8ff6ed2948cb" providerId="ADAL" clId="{29675AF4-26D5-4FC8-BC66-F8364F097F49}" dt="2024-11-07T13:38:44.826" v="844"/>
          <ac:picMkLst>
            <pc:docMk/>
            <pc:sldMk cId="1660423240" sldId="257"/>
            <ac:picMk id="34" creationId="{2691AF98-9460-F4A1-4FFC-8E4A3A14BE61}"/>
          </ac:picMkLst>
        </pc:picChg>
        <pc:picChg chg="add mod">
          <ac:chgData name="Tahlia Ferreira | Community Justice" userId="35791b14-0580-41e2-9483-8ff6ed2948cb" providerId="ADAL" clId="{29675AF4-26D5-4FC8-BC66-F8364F097F49}" dt="2024-11-07T14:18:02.740" v="1184"/>
          <ac:picMkLst>
            <pc:docMk/>
            <pc:sldMk cId="1660423240" sldId="257"/>
            <ac:picMk id="35" creationId="{5D9A1DE9-4EAB-5CF2-211B-043DD01DD4C4}"/>
          </ac:picMkLst>
        </pc:picChg>
        <pc:picChg chg="add del mod ord topLvl">
          <ac:chgData name="Tahlia Ferreira | Community Justice" userId="35791b14-0580-41e2-9483-8ff6ed2948cb" providerId="ADAL" clId="{29675AF4-26D5-4FC8-BC66-F8364F097F49}" dt="2024-11-07T14:30:20.245" v="1304" actId="478"/>
          <ac:picMkLst>
            <pc:docMk/>
            <pc:sldMk cId="1660423240" sldId="257"/>
            <ac:picMk id="36" creationId="{B3ACD555-BDFA-34F6-863E-3EC1E72833B4}"/>
          </ac:picMkLst>
        </pc:picChg>
        <pc:picChg chg="mod">
          <ac:chgData name="Tahlia Ferreira | Community Justice" userId="35791b14-0580-41e2-9483-8ff6ed2948cb" providerId="ADAL" clId="{29675AF4-26D5-4FC8-BC66-F8364F097F49}" dt="2024-11-07T14:29:21.304" v="1298" actId="29295"/>
          <ac:picMkLst>
            <pc:docMk/>
            <pc:sldMk cId="1660423240" sldId="257"/>
            <ac:picMk id="39" creationId="{86EC33C0-61B8-EF3C-4331-971B8E7BD245}"/>
          </ac:picMkLst>
        </pc:picChg>
        <pc:picChg chg="mod">
          <ac:chgData name="Tahlia Ferreira | Community Justice" userId="35791b14-0580-41e2-9483-8ff6ed2948cb" providerId="ADAL" clId="{29675AF4-26D5-4FC8-BC66-F8364F097F49}" dt="2024-11-07T14:30:12.502" v="1302"/>
          <ac:picMkLst>
            <pc:docMk/>
            <pc:sldMk cId="1660423240" sldId="257"/>
            <ac:picMk id="40" creationId="{FBD1019F-FA5F-4264-C233-72A9CA40DC25}"/>
          </ac:picMkLst>
        </pc:picChg>
      </pc:sldChg>
      <pc:sldChg chg="addSp delSp modSp add del mod">
        <pc:chgData name="Tahlia Ferreira | Community Justice" userId="35791b14-0580-41e2-9483-8ff6ed2948cb" providerId="ADAL" clId="{29675AF4-26D5-4FC8-BC66-F8364F097F49}" dt="2024-11-07T13:26:52.614" v="718" actId="2696"/>
        <pc:sldMkLst>
          <pc:docMk/>
          <pc:sldMk cId="1315459879" sldId="258"/>
        </pc:sldMkLst>
        <pc:spChg chg="del mod">
          <ac:chgData name="Tahlia Ferreira | Community Justice" userId="35791b14-0580-41e2-9483-8ff6ed2948cb" providerId="ADAL" clId="{29675AF4-26D5-4FC8-BC66-F8364F097F49}" dt="2024-11-07T12:48:38.173" v="431" actId="478"/>
          <ac:spMkLst>
            <pc:docMk/>
            <pc:sldMk cId="1315459879" sldId="258"/>
            <ac:spMk id="2" creationId="{D7404B90-EE5A-4AF9-D4DC-B2782679BD6B}"/>
          </ac:spMkLst>
        </pc:spChg>
        <pc:spChg chg="del">
          <ac:chgData name="Tahlia Ferreira | Community Justice" userId="35791b14-0580-41e2-9483-8ff6ed2948cb" providerId="ADAL" clId="{29675AF4-26D5-4FC8-BC66-F8364F097F49}" dt="2024-11-07T12:47:33.677" v="418" actId="478"/>
          <ac:spMkLst>
            <pc:docMk/>
            <pc:sldMk cId="1315459879" sldId="258"/>
            <ac:spMk id="4" creationId="{4BF7FFC6-FDE5-D4DE-84A6-91BA0963930B}"/>
          </ac:spMkLst>
        </pc:spChg>
        <pc:spChg chg="mod topLvl">
          <ac:chgData name="Tahlia Ferreira | Community Justice" userId="35791b14-0580-41e2-9483-8ff6ed2948cb" providerId="ADAL" clId="{29675AF4-26D5-4FC8-BC66-F8364F097F49}" dt="2024-11-07T13:01:22.727" v="529" actId="14100"/>
          <ac:spMkLst>
            <pc:docMk/>
            <pc:sldMk cId="1315459879" sldId="258"/>
            <ac:spMk id="5" creationId="{9777B3DB-7749-FAF0-C15F-BC3012DEADFF}"/>
          </ac:spMkLst>
        </pc:spChg>
        <pc:spChg chg="add del mod">
          <ac:chgData name="Tahlia Ferreira | Community Justice" userId="35791b14-0580-41e2-9483-8ff6ed2948cb" providerId="ADAL" clId="{29675AF4-26D5-4FC8-BC66-F8364F097F49}" dt="2024-11-07T13:01:26.404" v="530" actId="478"/>
          <ac:spMkLst>
            <pc:docMk/>
            <pc:sldMk cId="1315459879" sldId="258"/>
            <ac:spMk id="7" creationId="{7A821556-D9FC-44D0-698A-F6B2A6B1F0D4}"/>
          </ac:spMkLst>
        </pc:spChg>
        <pc:spChg chg="add mod">
          <ac:chgData name="Tahlia Ferreira | Community Justice" userId="35791b14-0580-41e2-9483-8ff6ed2948cb" providerId="ADAL" clId="{29675AF4-26D5-4FC8-BC66-F8364F097F49}" dt="2024-11-07T13:01:01.284" v="522"/>
          <ac:spMkLst>
            <pc:docMk/>
            <pc:sldMk cId="1315459879" sldId="258"/>
            <ac:spMk id="8" creationId="{6F90EC60-D4DF-EE74-E6DA-5EC2122D12A3}"/>
          </ac:spMkLst>
        </pc:spChg>
        <pc:spChg chg="add mod">
          <ac:chgData name="Tahlia Ferreira | Community Justice" userId="35791b14-0580-41e2-9483-8ff6ed2948cb" providerId="ADAL" clId="{29675AF4-26D5-4FC8-BC66-F8364F097F49}" dt="2024-11-07T13:00:19.696" v="515" actId="571"/>
          <ac:spMkLst>
            <pc:docMk/>
            <pc:sldMk cId="1315459879" sldId="258"/>
            <ac:spMk id="9" creationId="{34D8EEBE-3555-DD48-A050-C60A330B0B35}"/>
          </ac:spMkLst>
        </pc:spChg>
        <pc:spChg chg="mod">
          <ac:chgData name="Tahlia Ferreira | Community Justice" userId="35791b14-0580-41e2-9483-8ff6ed2948cb" providerId="ADAL" clId="{29675AF4-26D5-4FC8-BC66-F8364F097F49}" dt="2024-11-07T13:01:02.461" v="523" actId="1076"/>
          <ac:spMkLst>
            <pc:docMk/>
            <pc:sldMk cId="1315459879" sldId="258"/>
            <ac:spMk id="13" creationId="{CDE60542-24F3-CD74-97CC-56F7A6ED2441}"/>
          </ac:spMkLst>
        </pc:spChg>
        <pc:spChg chg="mod">
          <ac:chgData name="Tahlia Ferreira | Community Justice" userId="35791b14-0580-41e2-9483-8ff6ed2948cb" providerId="ADAL" clId="{29675AF4-26D5-4FC8-BC66-F8364F097F49}" dt="2024-11-07T13:01:02.985" v="524" actId="1076"/>
          <ac:spMkLst>
            <pc:docMk/>
            <pc:sldMk cId="1315459879" sldId="258"/>
            <ac:spMk id="14" creationId="{9DC5A7B9-CE70-EC39-809E-0449E377C2E4}"/>
          </ac:spMkLst>
        </pc:spChg>
        <pc:spChg chg="mod">
          <ac:chgData name="Tahlia Ferreira | Community Justice" userId="35791b14-0580-41e2-9483-8ff6ed2948cb" providerId="ADAL" clId="{29675AF4-26D5-4FC8-BC66-F8364F097F49}" dt="2024-11-07T13:01:03.742" v="525" actId="1076"/>
          <ac:spMkLst>
            <pc:docMk/>
            <pc:sldMk cId="1315459879" sldId="258"/>
            <ac:spMk id="22" creationId="{7185019B-7CA9-1407-1D75-A85E4F3E8E84}"/>
          </ac:spMkLst>
        </pc:spChg>
        <pc:grpChg chg="add del mod ord">
          <ac:chgData name="Tahlia Ferreira | Community Justice" userId="35791b14-0580-41e2-9483-8ff6ed2948cb" providerId="ADAL" clId="{29675AF4-26D5-4FC8-BC66-F8364F097F49}" dt="2024-11-07T12:49:04.921" v="433" actId="165"/>
          <ac:grpSpMkLst>
            <pc:docMk/>
            <pc:sldMk cId="1315459879" sldId="258"/>
            <ac:grpSpMk id="3" creationId="{E670B3A3-F136-E8F0-E87E-C038DC33D008}"/>
          </ac:grpSpMkLst>
        </pc:grpChg>
        <pc:grpChg chg="del">
          <ac:chgData name="Tahlia Ferreira | Community Justice" userId="35791b14-0580-41e2-9483-8ff6ed2948cb" providerId="ADAL" clId="{29675AF4-26D5-4FC8-BC66-F8364F097F49}" dt="2024-11-07T12:47:32.277" v="417" actId="478"/>
          <ac:grpSpMkLst>
            <pc:docMk/>
            <pc:sldMk cId="1315459879" sldId="258"/>
            <ac:grpSpMk id="16" creationId="{06B51642-A598-F157-39B9-51840DC2AB9F}"/>
          </ac:grpSpMkLst>
        </pc:grpChg>
        <pc:picChg chg="mod topLvl">
          <ac:chgData name="Tahlia Ferreira | Community Justice" userId="35791b14-0580-41e2-9483-8ff6ed2948cb" providerId="ADAL" clId="{29675AF4-26D5-4FC8-BC66-F8364F097F49}" dt="2024-11-07T13:01:36.504" v="532" actId="14100"/>
          <ac:picMkLst>
            <pc:docMk/>
            <pc:sldMk cId="1315459879" sldId="258"/>
            <ac:picMk id="6" creationId="{F8185A30-8C34-9D79-EB30-FEAA27136CD3}"/>
          </ac:picMkLst>
        </pc:picChg>
        <pc:picChg chg="mod ord">
          <ac:chgData name="Tahlia Ferreira | Community Justice" userId="35791b14-0580-41e2-9483-8ff6ed2948cb" providerId="ADAL" clId="{29675AF4-26D5-4FC8-BC66-F8364F097F49}" dt="2024-11-07T13:01:17.735" v="528" actId="1076"/>
          <ac:picMkLst>
            <pc:docMk/>
            <pc:sldMk cId="1315459879" sldId="258"/>
            <ac:picMk id="10" creationId="{B40DD9EE-718E-C3A9-0C75-CA59D86312CF}"/>
          </ac:picMkLst>
        </pc:picChg>
        <pc:picChg chg="mod">
          <ac:chgData name="Tahlia Ferreira | Community Justice" userId="35791b14-0580-41e2-9483-8ff6ed2948cb" providerId="ADAL" clId="{29675AF4-26D5-4FC8-BC66-F8364F097F49}" dt="2024-11-07T12:48:00.061" v="423" actId="1076"/>
          <ac:picMkLst>
            <pc:docMk/>
            <pc:sldMk cId="1315459879" sldId="258"/>
            <ac:picMk id="15" creationId="{7F5756CF-C6A0-B8D1-6D49-0CA299124298}"/>
          </ac:picMkLst>
        </pc:picChg>
      </pc:sldChg>
      <pc:sldChg chg="addSp modSp add del mod">
        <pc:chgData name="Tahlia Ferreira | Community Justice" userId="35791b14-0580-41e2-9483-8ff6ed2948cb" providerId="ADAL" clId="{29675AF4-26D5-4FC8-BC66-F8364F097F49}" dt="2024-11-07T13:21:59.325" v="692" actId="2696"/>
        <pc:sldMkLst>
          <pc:docMk/>
          <pc:sldMk cId="3368249834" sldId="259"/>
        </pc:sldMkLst>
        <pc:spChg chg="add mod ord">
          <ac:chgData name="Tahlia Ferreira | Community Justice" userId="35791b14-0580-41e2-9483-8ff6ed2948cb" providerId="ADAL" clId="{29675AF4-26D5-4FC8-BC66-F8364F097F49}" dt="2024-11-07T13:15:30.372" v="643" actId="14100"/>
          <ac:spMkLst>
            <pc:docMk/>
            <pc:sldMk cId="3368249834" sldId="259"/>
            <ac:spMk id="2" creationId="{B068B692-04A2-9D7F-523C-D730D86B4818}"/>
          </ac:spMkLst>
        </pc:spChg>
        <pc:spChg chg="add mod">
          <ac:chgData name="Tahlia Ferreira | Community Justice" userId="35791b14-0580-41e2-9483-8ff6ed2948cb" providerId="ADAL" clId="{29675AF4-26D5-4FC8-BC66-F8364F097F49}" dt="2024-11-07T13:16:09.330" v="654" actId="571"/>
          <ac:spMkLst>
            <pc:docMk/>
            <pc:sldMk cId="3368249834" sldId="259"/>
            <ac:spMk id="3" creationId="{26A06037-4EFB-DE98-371A-94850475C9C7}"/>
          </ac:spMkLst>
        </pc:spChg>
        <pc:spChg chg="mod">
          <ac:chgData name="Tahlia Ferreira | Community Justice" userId="35791b14-0580-41e2-9483-8ff6ed2948cb" providerId="ADAL" clId="{29675AF4-26D5-4FC8-BC66-F8364F097F49}" dt="2024-11-07T13:16:13.027" v="656" actId="1076"/>
          <ac:spMkLst>
            <pc:docMk/>
            <pc:sldMk cId="3368249834" sldId="259"/>
            <ac:spMk id="4" creationId="{E2B8250A-D358-EE96-14D8-1EDDE9C41593}"/>
          </ac:spMkLst>
        </pc:spChg>
        <pc:spChg chg="mod">
          <ac:chgData name="Tahlia Ferreira | Community Justice" userId="35791b14-0580-41e2-9483-8ff6ed2948cb" providerId="ADAL" clId="{29675AF4-26D5-4FC8-BC66-F8364F097F49}" dt="2024-11-07T13:16:48.065" v="662" actId="14100"/>
          <ac:spMkLst>
            <pc:docMk/>
            <pc:sldMk cId="3368249834" sldId="259"/>
            <ac:spMk id="13" creationId="{298B6768-AE98-B302-98E7-6954083C4BA2}"/>
          </ac:spMkLst>
        </pc:spChg>
        <pc:spChg chg="mod">
          <ac:chgData name="Tahlia Ferreira | Community Justice" userId="35791b14-0580-41e2-9483-8ff6ed2948cb" providerId="ADAL" clId="{29675AF4-26D5-4FC8-BC66-F8364F097F49}" dt="2024-11-07T13:17:03.254" v="664" actId="255"/>
          <ac:spMkLst>
            <pc:docMk/>
            <pc:sldMk cId="3368249834" sldId="259"/>
            <ac:spMk id="14" creationId="{90EDBC7C-1F2A-8139-A77B-EC89985DEB95}"/>
          </ac:spMkLst>
        </pc:spChg>
        <pc:spChg chg="mod">
          <ac:chgData name="Tahlia Ferreira | Community Justice" userId="35791b14-0580-41e2-9483-8ff6ed2948cb" providerId="ADAL" clId="{29675AF4-26D5-4FC8-BC66-F8364F097F49}" dt="2024-11-07T13:17:34.998" v="669" actId="1076"/>
          <ac:spMkLst>
            <pc:docMk/>
            <pc:sldMk cId="3368249834" sldId="259"/>
            <ac:spMk id="22" creationId="{D80082D5-119E-9EFA-CB65-A51F33055933}"/>
          </ac:spMkLst>
        </pc:spChg>
        <pc:spChg chg="mod">
          <ac:chgData name="Tahlia Ferreira | Community Justice" userId="35791b14-0580-41e2-9483-8ff6ed2948cb" providerId="ADAL" clId="{29675AF4-26D5-4FC8-BC66-F8364F097F49}" dt="2024-11-07T13:16:54.709" v="663" actId="14100"/>
          <ac:spMkLst>
            <pc:docMk/>
            <pc:sldMk cId="3368249834" sldId="259"/>
            <ac:spMk id="28" creationId="{15F61C91-ADE0-4F6E-C3FD-89154E49D497}"/>
          </ac:spMkLst>
        </pc:spChg>
        <pc:grpChg chg="mod">
          <ac:chgData name="Tahlia Ferreira | Community Justice" userId="35791b14-0580-41e2-9483-8ff6ed2948cb" providerId="ADAL" clId="{29675AF4-26D5-4FC8-BC66-F8364F097F49}" dt="2024-11-07T13:17:17.569" v="666" actId="1076"/>
          <ac:grpSpMkLst>
            <pc:docMk/>
            <pc:sldMk cId="3368249834" sldId="259"/>
            <ac:grpSpMk id="16" creationId="{C382A373-CF9B-CDDD-E014-47B7FF66B452}"/>
          </ac:grpSpMkLst>
        </pc:grpChg>
        <pc:picChg chg="mod ord">
          <ac:chgData name="Tahlia Ferreira | Community Justice" userId="35791b14-0580-41e2-9483-8ff6ed2948cb" providerId="ADAL" clId="{29675AF4-26D5-4FC8-BC66-F8364F097F49}" dt="2024-11-07T13:15:33.252" v="644" actId="1076"/>
          <ac:picMkLst>
            <pc:docMk/>
            <pc:sldMk cId="3368249834" sldId="259"/>
            <ac:picMk id="10" creationId="{8CDBE672-52B7-C0B1-0511-DE6B7DCAC043}"/>
          </ac:picMkLst>
        </pc:picChg>
        <pc:picChg chg="mod">
          <ac:chgData name="Tahlia Ferreira | Community Justice" userId="35791b14-0580-41e2-9483-8ff6ed2948cb" providerId="ADAL" clId="{29675AF4-26D5-4FC8-BC66-F8364F097F49}" dt="2024-11-07T13:16:16.431" v="658" actId="1076"/>
          <ac:picMkLst>
            <pc:docMk/>
            <pc:sldMk cId="3368249834" sldId="259"/>
            <ac:picMk id="15" creationId="{F324E4B7-EE7D-6049-16C3-9DE1EB624AD0}"/>
          </ac:picMkLst>
        </pc:picChg>
        <pc:picChg chg="mod">
          <ac:chgData name="Tahlia Ferreira | Community Justice" userId="35791b14-0580-41e2-9483-8ff6ed2948cb" providerId="ADAL" clId="{29675AF4-26D5-4FC8-BC66-F8364F097F49}" dt="2024-11-07T13:06:58.321" v="561" actId="1076"/>
          <ac:picMkLst>
            <pc:docMk/>
            <pc:sldMk cId="3368249834" sldId="259"/>
            <ac:picMk id="18" creationId="{1431A7A1-AF11-31DF-17EA-887063033E3D}"/>
          </ac:picMkLst>
        </pc:picChg>
        <pc:picChg chg="mod">
          <ac:chgData name="Tahlia Ferreira | Community Justice" userId="35791b14-0580-41e2-9483-8ff6ed2948cb" providerId="ADAL" clId="{29675AF4-26D5-4FC8-BC66-F8364F097F49}" dt="2024-11-07T13:09:31.002" v="584" actId="1076"/>
          <ac:picMkLst>
            <pc:docMk/>
            <pc:sldMk cId="3368249834" sldId="259"/>
            <ac:picMk id="20" creationId="{FD08A13A-8B44-3D5F-A659-883F39ADD8CE}"/>
          </ac:picMkLst>
        </pc:picChg>
      </pc:sldChg>
      <pc:sldChg chg="addSp delSp modSp add del mod">
        <pc:chgData name="Tahlia Ferreira | Community Justice" userId="35791b14-0580-41e2-9483-8ff6ed2948cb" providerId="ADAL" clId="{29675AF4-26D5-4FC8-BC66-F8364F097F49}" dt="2024-11-07T13:34:36.889" v="760" actId="2696"/>
        <pc:sldMkLst>
          <pc:docMk/>
          <pc:sldMk cId="4101526604" sldId="260"/>
        </pc:sldMkLst>
        <pc:spChg chg="del mod">
          <ac:chgData name="Tahlia Ferreira | Community Justice" userId="35791b14-0580-41e2-9483-8ff6ed2948cb" providerId="ADAL" clId="{29675AF4-26D5-4FC8-BC66-F8364F097F49}" dt="2024-11-07T13:24:58.621" v="712" actId="478"/>
          <ac:spMkLst>
            <pc:docMk/>
            <pc:sldMk cId="4101526604" sldId="260"/>
            <ac:spMk id="2" creationId="{5F5E8F59-7878-1102-A68D-1C1073577EF4}"/>
          </ac:spMkLst>
        </pc:spChg>
        <pc:spChg chg="add del mod">
          <ac:chgData name="Tahlia Ferreira | Community Justice" userId="35791b14-0580-41e2-9483-8ff6ed2948cb" providerId="ADAL" clId="{29675AF4-26D5-4FC8-BC66-F8364F097F49}" dt="2024-11-07T13:20:38.668" v="686" actId="478"/>
          <ac:spMkLst>
            <pc:docMk/>
            <pc:sldMk cId="4101526604" sldId="260"/>
            <ac:spMk id="3" creationId="{FF7ED2E7-D0EE-6E87-4547-4BF42C83ABE6}"/>
          </ac:spMkLst>
        </pc:spChg>
        <pc:spChg chg="mod">
          <ac:chgData name="Tahlia Ferreira | Community Justice" userId="35791b14-0580-41e2-9483-8ff6ed2948cb" providerId="ADAL" clId="{29675AF4-26D5-4FC8-BC66-F8364F097F49}" dt="2024-11-07T13:20:22.039" v="683" actId="1076"/>
          <ac:spMkLst>
            <pc:docMk/>
            <pc:sldMk cId="4101526604" sldId="260"/>
            <ac:spMk id="4" creationId="{10CEB519-CBBD-82DB-70C4-3B621FCC16D5}"/>
          </ac:spMkLst>
        </pc:spChg>
        <pc:spChg chg="add del mod">
          <ac:chgData name="Tahlia Ferreira | Community Justice" userId="35791b14-0580-41e2-9483-8ff6ed2948cb" providerId="ADAL" clId="{29675AF4-26D5-4FC8-BC66-F8364F097F49}" dt="2024-11-07T13:26:33.580" v="716" actId="478"/>
          <ac:spMkLst>
            <pc:docMk/>
            <pc:sldMk cId="4101526604" sldId="260"/>
            <ac:spMk id="6" creationId="{2F856631-8C8A-3DCE-95DB-99E0CADF289C}"/>
          </ac:spMkLst>
        </pc:spChg>
        <pc:spChg chg="add mod">
          <ac:chgData name="Tahlia Ferreira | Community Justice" userId="35791b14-0580-41e2-9483-8ff6ed2948cb" providerId="ADAL" clId="{29675AF4-26D5-4FC8-BC66-F8364F097F49}" dt="2024-11-07T13:26:34.372" v="717"/>
          <ac:spMkLst>
            <pc:docMk/>
            <pc:sldMk cId="4101526604" sldId="260"/>
            <ac:spMk id="7" creationId="{A0A98A24-3776-957A-5940-9F6D2D760C1E}"/>
          </ac:spMkLst>
        </pc:spChg>
        <pc:spChg chg="mod">
          <ac:chgData name="Tahlia Ferreira | Community Justice" userId="35791b14-0580-41e2-9483-8ff6ed2948cb" providerId="ADAL" clId="{29675AF4-26D5-4FC8-BC66-F8364F097F49}" dt="2024-11-07T13:18:49.237" v="674" actId="1076"/>
          <ac:spMkLst>
            <pc:docMk/>
            <pc:sldMk cId="4101526604" sldId="260"/>
            <ac:spMk id="13" creationId="{2EB5BFA1-5931-DB6F-4BA6-DA3739514CDD}"/>
          </ac:spMkLst>
        </pc:spChg>
        <pc:spChg chg="mod">
          <ac:chgData name="Tahlia Ferreira | Community Justice" userId="35791b14-0580-41e2-9483-8ff6ed2948cb" providerId="ADAL" clId="{29675AF4-26D5-4FC8-BC66-F8364F097F49}" dt="2024-11-07T13:20:06.389" v="678" actId="1076"/>
          <ac:spMkLst>
            <pc:docMk/>
            <pc:sldMk cId="4101526604" sldId="260"/>
            <ac:spMk id="14" creationId="{098984B2-BD55-31AB-172F-528B837D3CA9}"/>
          </ac:spMkLst>
        </pc:spChg>
        <pc:spChg chg="mod modVis">
          <ac:chgData name="Tahlia Ferreira | Community Justice" userId="35791b14-0580-41e2-9483-8ff6ed2948cb" providerId="ADAL" clId="{29675AF4-26D5-4FC8-BC66-F8364F097F49}" dt="2024-11-07T13:21:28.029" v="691" actId="20577"/>
          <ac:spMkLst>
            <pc:docMk/>
            <pc:sldMk cId="4101526604" sldId="260"/>
            <ac:spMk id="22" creationId="{A1ED50AF-1177-8447-F619-05684C7817BE}"/>
          </ac:spMkLst>
        </pc:spChg>
        <pc:grpChg chg="mod">
          <ac:chgData name="Tahlia Ferreira | Community Justice" userId="35791b14-0580-41e2-9483-8ff6ed2948cb" providerId="ADAL" clId="{29675AF4-26D5-4FC8-BC66-F8364F097F49}" dt="2024-11-07T13:20:42.858" v="688" actId="1076"/>
          <ac:grpSpMkLst>
            <pc:docMk/>
            <pc:sldMk cId="4101526604" sldId="260"/>
            <ac:grpSpMk id="16" creationId="{6C6C33AF-F896-C5A9-8495-6F2D1DC43840}"/>
          </ac:grpSpMkLst>
        </pc:grpChg>
        <pc:picChg chg="mod">
          <ac:chgData name="Tahlia Ferreira | Community Justice" userId="35791b14-0580-41e2-9483-8ff6ed2948cb" providerId="ADAL" clId="{29675AF4-26D5-4FC8-BC66-F8364F097F49}" dt="2024-11-07T13:19:26.394" v="677" actId="1076"/>
          <ac:picMkLst>
            <pc:docMk/>
            <pc:sldMk cId="4101526604" sldId="260"/>
            <ac:picMk id="15" creationId="{9ECBCC72-988B-DE58-410B-51737351F6BC}"/>
          </ac:picMkLst>
        </pc:picChg>
        <pc:cxnChg chg="add del mod">
          <ac:chgData name="Tahlia Ferreira | Community Justice" userId="35791b14-0580-41e2-9483-8ff6ed2948cb" providerId="ADAL" clId="{29675AF4-26D5-4FC8-BC66-F8364F097F49}" dt="2024-11-07T13:34:31.365" v="759" actId="478"/>
          <ac:cxnSpMkLst>
            <pc:docMk/>
            <pc:sldMk cId="4101526604" sldId="260"/>
            <ac:cxnSpMk id="5" creationId="{EB58AC7A-0136-5E8F-6C52-563721AC25C8}"/>
          </ac:cxnSpMkLst>
        </pc:cxnChg>
      </pc:sldChg>
      <pc:sldChg chg="addSp delSp modSp add mod">
        <pc:chgData name="Tahlia Ferreira | Community Justice" userId="35791b14-0580-41e2-9483-8ff6ed2948cb" providerId="ADAL" clId="{29675AF4-26D5-4FC8-BC66-F8364F097F49}" dt="2024-11-07T14:31:46.918" v="1307" actId="164"/>
        <pc:sldMkLst>
          <pc:docMk/>
          <pc:sldMk cId="1062043363" sldId="261"/>
        </pc:sldMkLst>
        <pc:spChg chg="mod">
          <ac:chgData name="Tahlia Ferreira | Community Justice" userId="35791b14-0580-41e2-9483-8ff6ed2948cb" providerId="ADAL" clId="{29675AF4-26D5-4FC8-BC66-F8364F097F49}" dt="2024-11-07T13:32:55.915" v="753" actId="207"/>
          <ac:spMkLst>
            <pc:docMk/>
            <pc:sldMk cId="1062043363" sldId="261"/>
            <ac:spMk id="7" creationId="{23EB7FA5-4138-6E01-BEAD-135B5D96D0DF}"/>
          </ac:spMkLst>
        </pc:spChg>
        <pc:spChg chg="mod">
          <ac:chgData name="Tahlia Ferreira | Community Justice" userId="35791b14-0580-41e2-9483-8ff6ed2948cb" providerId="ADAL" clId="{29675AF4-26D5-4FC8-BC66-F8364F097F49}" dt="2024-11-07T13:46:49.552" v="889" actId="14100"/>
          <ac:spMkLst>
            <pc:docMk/>
            <pc:sldMk cId="1062043363" sldId="261"/>
            <ac:spMk id="13" creationId="{076671CA-FD1A-8AAA-6CF8-0F84BD180534}"/>
          </ac:spMkLst>
        </pc:spChg>
        <pc:spChg chg="mod">
          <ac:chgData name="Tahlia Ferreira | Community Justice" userId="35791b14-0580-41e2-9483-8ff6ed2948cb" providerId="ADAL" clId="{29675AF4-26D5-4FC8-BC66-F8364F097F49}" dt="2024-11-07T13:34:44.853" v="761" actId="14100"/>
          <ac:spMkLst>
            <pc:docMk/>
            <pc:sldMk cId="1062043363" sldId="261"/>
            <ac:spMk id="28" creationId="{90CA883C-3E4C-A7BA-0EFA-6AE2B6BFB7E4}"/>
          </ac:spMkLst>
        </pc:spChg>
        <pc:grpChg chg="add del mod">
          <ac:chgData name="Tahlia Ferreira | Community Justice" userId="35791b14-0580-41e2-9483-8ff6ed2948cb" providerId="ADAL" clId="{29675AF4-26D5-4FC8-BC66-F8364F097F49}" dt="2024-11-07T14:24:18.586" v="1246" actId="165"/>
          <ac:grpSpMkLst>
            <pc:docMk/>
            <pc:sldMk cId="1062043363" sldId="261"/>
            <ac:grpSpMk id="3" creationId="{4320D8E7-A547-F581-CEDC-F84171D7FD84}"/>
          </ac:grpSpMkLst>
        </pc:grpChg>
        <pc:grpChg chg="mod">
          <ac:chgData name="Tahlia Ferreira | Community Justice" userId="35791b14-0580-41e2-9483-8ff6ed2948cb" providerId="ADAL" clId="{29675AF4-26D5-4FC8-BC66-F8364F097F49}" dt="2024-11-07T14:31:46.918" v="1307" actId="164"/>
          <ac:grpSpMkLst>
            <pc:docMk/>
            <pc:sldMk cId="1062043363" sldId="261"/>
            <ac:grpSpMk id="16" creationId="{D52DC855-F68A-23CE-5852-96134A007FDD}"/>
          </ac:grpSpMkLst>
        </pc:grpChg>
        <pc:grpChg chg="add del mod">
          <ac:chgData name="Tahlia Ferreira | Community Justice" userId="35791b14-0580-41e2-9483-8ff6ed2948cb" providerId="ADAL" clId="{29675AF4-26D5-4FC8-BC66-F8364F097F49}" dt="2024-11-07T14:25:53.923" v="1268" actId="21"/>
          <ac:grpSpMkLst>
            <pc:docMk/>
            <pc:sldMk cId="1062043363" sldId="261"/>
            <ac:grpSpMk id="21" creationId="{5C370895-53B7-82E9-A34E-81FF63F86F18}"/>
          </ac:grpSpMkLst>
        </pc:grpChg>
        <pc:grpChg chg="add mod">
          <ac:chgData name="Tahlia Ferreira | Community Justice" userId="35791b14-0580-41e2-9483-8ff6ed2948cb" providerId="ADAL" clId="{29675AF4-26D5-4FC8-BC66-F8364F097F49}" dt="2024-11-07T14:31:46.918" v="1307" actId="164"/>
          <ac:grpSpMkLst>
            <pc:docMk/>
            <pc:sldMk cId="1062043363" sldId="261"/>
            <ac:grpSpMk id="23" creationId="{04F6CCD6-79AA-2273-EA4C-E7B7A412DFDB}"/>
          </ac:grpSpMkLst>
        </pc:grpChg>
        <pc:picChg chg="add del mod">
          <ac:chgData name="Tahlia Ferreira | Community Justice" userId="35791b14-0580-41e2-9483-8ff6ed2948cb" providerId="ADAL" clId="{29675AF4-26D5-4FC8-BC66-F8364F097F49}" dt="2024-11-07T14:31:04.912" v="1306" actId="478"/>
          <ac:picMkLst>
            <pc:docMk/>
            <pc:sldMk cId="1062043363" sldId="261"/>
            <ac:picMk id="2" creationId="{9CF659D5-B204-0F0A-BBC5-9F61370A5DAA}"/>
          </ac:picMkLst>
        </pc:picChg>
        <pc:picChg chg="mod ord topLvl">
          <ac:chgData name="Tahlia Ferreira | Community Justice" userId="35791b14-0580-41e2-9483-8ff6ed2948cb" providerId="ADAL" clId="{29675AF4-26D5-4FC8-BC66-F8364F097F49}" dt="2024-11-07T14:25:49.632" v="1267" actId="164"/>
          <ac:picMkLst>
            <pc:docMk/>
            <pc:sldMk cId="1062043363" sldId="261"/>
            <ac:picMk id="6" creationId="{FBD1019F-FA5F-4264-C233-72A9CA40DC25}"/>
          </ac:picMkLst>
        </pc:picChg>
        <pc:picChg chg="mod topLvl">
          <ac:chgData name="Tahlia Ferreira | Community Justice" userId="35791b14-0580-41e2-9483-8ff6ed2948cb" providerId="ADAL" clId="{29675AF4-26D5-4FC8-BC66-F8364F097F49}" dt="2024-11-07T14:25:49.632" v="1267" actId="164"/>
          <ac:picMkLst>
            <pc:docMk/>
            <pc:sldMk cId="1062043363" sldId="261"/>
            <ac:picMk id="8" creationId="{86EC33C0-61B8-EF3C-4331-971B8E7BD245}"/>
          </ac:picMkLst>
        </pc:picChg>
        <pc:picChg chg="add mod">
          <ac:chgData name="Tahlia Ferreira | Community Justice" userId="35791b14-0580-41e2-9483-8ff6ed2948cb" providerId="ADAL" clId="{29675AF4-26D5-4FC8-BC66-F8364F097F49}" dt="2024-11-07T14:24:49.526" v="1256" actId="571"/>
          <ac:picMkLst>
            <pc:docMk/>
            <pc:sldMk cId="1062043363" sldId="261"/>
            <ac:picMk id="9" creationId="{33FB02A5-2A6F-3A0F-3BDE-790DF4AC0935}"/>
          </ac:picMkLst>
        </pc:picChg>
        <pc:picChg chg="add mod">
          <ac:chgData name="Tahlia Ferreira | Community Justice" userId="35791b14-0580-41e2-9483-8ff6ed2948cb" providerId="ADAL" clId="{29675AF4-26D5-4FC8-BC66-F8364F097F49}" dt="2024-11-07T14:25:18.177" v="1261" actId="571"/>
          <ac:picMkLst>
            <pc:docMk/>
            <pc:sldMk cId="1062043363" sldId="261"/>
            <ac:picMk id="11" creationId="{CF1DCC20-D23B-0F57-0066-1A074D856007}"/>
          </ac:picMkLst>
        </pc:picChg>
        <pc:picChg chg="add mod">
          <ac:chgData name="Tahlia Ferreira | Community Justice" userId="35791b14-0580-41e2-9483-8ff6ed2948cb" providerId="ADAL" clId="{29675AF4-26D5-4FC8-BC66-F8364F097F49}" dt="2024-11-07T14:25:18.177" v="1261" actId="571"/>
          <ac:picMkLst>
            <pc:docMk/>
            <pc:sldMk cId="1062043363" sldId="261"/>
            <ac:picMk id="12" creationId="{57230A08-4E8A-BB17-9B43-8AE9B9EE9F00}"/>
          </ac:picMkLst>
        </pc:picChg>
        <pc:picChg chg="mod modCrop">
          <ac:chgData name="Tahlia Ferreira | Community Justice" userId="35791b14-0580-41e2-9483-8ff6ed2948cb" providerId="ADAL" clId="{29675AF4-26D5-4FC8-BC66-F8364F097F49}" dt="2024-11-07T14:31:46.918" v="1307" actId="164"/>
          <ac:picMkLst>
            <pc:docMk/>
            <pc:sldMk cId="1062043363" sldId="261"/>
            <ac:picMk id="15" creationId="{CB8A6645-5938-1C49-3191-08138870F3F7}"/>
          </ac:picMkLst>
        </pc:picChg>
        <pc:picChg chg="mod">
          <ac:chgData name="Tahlia Ferreira | Community Justice" userId="35791b14-0580-41e2-9483-8ff6ed2948cb" providerId="ADAL" clId="{29675AF4-26D5-4FC8-BC66-F8364F097F49}" dt="2024-11-07T14:16:47.839" v="1177" actId="29295"/>
          <ac:picMkLst>
            <pc:docMk/>
            <pc:sldMk cId="1062043363" sldId="261"/>
            <ac:picMk id="18" creationId="{6D2372E2-7619-70AD-42FF-9A4B8557BDC8}"/>
          </ac:picMkLst>
        </pc:picChg>
        <pc:picChg chg="mod">
          <ac:chgData name="Tahlia Ferreira | Community Justice" userId="35791b14-0580-41e2-9483-8ff6ed2948cb" providerId="ADAL" clId="{29675AF4-26D5-4FC8-BC66-F8364F097F49}" dt="2024-11-07T14:16:47.839" v="1177" actId="29295"/>
          <ac:picMkLst>
            <pc:docMk/>
            <pc:sldMk cId="1062043363" sldId="261"/>
            <ac:picMk id="19" creationId="{3F78EDD5-B930-48EE-C212-AB7EDEE1DCA6}"/>
          </ac:picMkLst>
        </pc:picChg>
        <pc:picChg chg="mod">
          <ac:chgData name="Tahlia Ferreira | Community Justice" userId="35791b14-0580-41e2-9483-8ff6ed2948cb" providerId="ADAL" clId="{29675AF4-26D5-4FC8-BC66-F8364F097F49}" dt="2024-11-07T14:16:47.839" v="1177" actId="29295"/>
          <ac:picMkLst>
            <pc:docMk/>
            <pc:sldMk cId="1062043363" sldId="261"/>
            <ac:picMk id="20" creationId="{3F809369-7E93-B5D9-D25F-9F6BD175FBB2}"/>
          </ac:picMkLst>
        </pc:picChg>
        <pc:cxnChg chg="del mod">
          <ac:chgData name="Tahlia Ferreira | Community Justice" userId="35791b14-0580-41e2-9483-8ff6ed2948cb" providerId="ADAL" clId="{29675AF4-26D5-4FC8-BC66-F8364F097F49}" dt="2024-11-07T13:34:23.978" v="758" actId="478"/>
          <ac:cxnSpMkLst>
            <pc:docMk/>
            <pc:sldMk cId="1062043363" sldId="261"/>
            <ac:cxnSpMk id="5" creationId="{895C8090-923E-0396-A733-2881DC2BF9A4}"/>
          </ac:cxnSpMkLst>
        </pc:cxnChg>
      </pc:sldChg>
      <pc:sldChg chg="addSp delSp modSp add del mod">
        <pc:chgData name="Tahlia Ferreira | Community Justice" userId="35791b14-0580-41e2-9483-8ff6ed2948cb" providerId="ADAL" clId="{29675AF4-26D5-4FC8-BC66-F8364F097F49}" dt="2024-11-07T13:32:43.135" v="751" actId="2696"/>
        <pc:sldMkLst>
          <pc:docMk/>
          <pc:sldMk cId="2024032095" sldId="261"/>
        </pc:sldMkLst>
        <pc:spChg chg="mod">
          <ac:chgData name="Tahlia Ferreira | Community Justice" userId="35791b14-0580-41e2-9483-8ff6ed2948cb" providerId="ADAL" clId="{29675AF4-26D5-4FC8-BC66-F8364F097F49}" dt="2024-11-07T13:23:08.209" v="699" actId="14100"/>
          <ac:spMkLst>
            <pc:docMk/>
            <pc:sldMk cId="2024032095" sldId="261"/>
            <ac:spMk id="2" creationId="{1D6492DC-88E8-C534-56F1-C72690927E75}"/>
          </ac:spMkLst>
        </pc:spChg>
        <pc:spChg chg="add del mod ord">
          <ac:chgData name="Tahlia Ferreira | Community Justice" userId="35791b14-0580-41e2-9483-8ff6ed2948cb" providerId="ADAL" clId="{29675AF4-26D5-4FC8-BC66-F8364F097F49}" dt="2024-11-07T13:22:33.573" v="697" actId="478"/>
          <ac:spMkLst>
            <pc:docMk/>
            <pc:sldMk cId="2024032095" sldId="261"/>
            <ac:spMk id="5" creationId="{FB6502DC-AA98-2994-9939-0799D8A5CF22}"/>
          </ac:spMkLst>
        </pc:spChg>
        <pc:spChg chg="mod">
          <ac:chgData name="Tahlia Ferreira | Community Justice" userId="35791b14-0580-41e2-9483-8ff6ed2948cb" providerId="ADAL" clId="{29675AF4-26D5-4FC8-BC66-F8364F097F49}" dt="2024-11-07T13:22:43.646" v="698" actId="1076"/>
          <ac:spMkLst>
            <pc:docMk/>
            <pc:sldMk cId="2024032095" sldId="261"/>
            <ac:spMk id="14" creationId="{84AD5D08-8B4A-C227-9829-42AF9C9A95CD}"/>
          </ac:spMkLst>
        </pc:spChg>
        <pc:spChg chg="del">
          <ac:chgData name="Tahlia Ferreira | Community Justice" userId="35791b14-0580-41e2-9483-8ff6ed2948cb" providerId="ADAL" clId="{29675AF4-26D5-4FC8-BC66-F8364F097F49}" dt="2024-11-07T13:22:08.483" v="694" actId="478"/>
          <ac:spMkLst>
            <pc:docMk/>
            <pc:sldMk cId="2024032095" sldId="261"/>
            <ac:spMk id="22" creationId="{CEA440B9-9A4E-D45C-9E6F-8D1E3588AE52}"/>
          </ac:spMkLst>
        </pc:spChg>
        <pc:cxnChg chg="add mod">
          <ac:chgData name="Tahlia Ferreira | Community Justice" userId="35791b14-0580-41e2-9483-8ff6ed2948cb" providerId="ADAL" clId="{29675AF4-26D5-4FC8-BC66-F8364F097F49}" dt="2024-11-07T13:25:43.617" v="714" actId="1582"/>
          <ac:cxnSpMkLst>
            <pc:docMk/>
            <pc:sldMk cId="2024032095" sldId="261"/>
            <ac:cxnSpMk id="7" creationId="{E154CC63-33E2-B41F-50BA-8467812D1614}"/>
          </ac:cxnSpMkLst>
        </pc:cxnChg>
      </pc:sldChg>
      <pc:sldChg chg="new del">
        <pc:chgData name="Tahlia Ferreira | Community Justice" userId="35791b14-0580-41e2-9483-8ff6ed2948cb" providerId="ADAL" clId="{29675AF4-26D5-4FC8-BC66-F8364F097F49}" dt="2024-11-07T14:05:37.341" v="1007" actId="2696"/>
        <pc:sldMkLst>
          <pc:docMk/>
          <pc:sldMk cId="3518922705" sldId="262"/>
        </pc:sldMkLst>
      </pc:sldChg>
      <pc:sldChg chg="addSp delSp modSp add mod ord">
        <pc:chgData name="Tahlia Ferreira | Community Justice" userId="35791b14-0580-41e2-9483-8ff6ed2948cb" providerId="ADAL" clId="{29675AF4-26D5-4FC8-BC66-F8364F097F49}" dt="2024-11-07T16:48:34.315" v="2722" actId="1076"/>
        <pc:sldMkLst>
          <pc:docMk/>
          <pc:sldMk cId="3706369171" sldId="262"/>
        </pc:sldMkLst>
        <pc:spChg chg="add del mod">
          <ac:chgData name="Tahlia Ferreira | Community Justice" userId="35791b14-0580-41e2-9483-8ff6ed2948cb" providerId="ADAL" clId="{29675AF4-26D5-4FC8-BC66-F8364F097F49}" dt="2024-11-07T14:05:56.529" v="1013" actId="478"/>
          <ac:spMkLst>
            <pc:docMk/>
            <pc:sldMk cId="3706369171" sldId="262"/>
            <ac:spMk id="3" creationId="{F47A6E82-B536-D930-404D-3060F65CDD14}"/>
          </ac:spMkLst>
        </pc:spChg>
        <pc:spChg chg="mod">
          <ac:chgData name="Tahlia Ferreira | Community Justice" userId="35791b14-0580-41e2-9483-8ff6ed2948cb" providerId="ADAL" clId="{29675AF4-26D5-4FC8-BC66-F8364F097F49}" dt="2024-11-07T14:10:51.462" v="1090" actId="1076"/>
          <ac:spMkLst>
            <pc:docMk/>
            <pc:sldMk cId="3706369171" sldId="262"/>
            <ac:spMk id="4" creationId="{195376CC-7DD2-DE18-E05D-0A89E68EC28B}"/>
          </ac:spMkLst>
        </pc:spChg>
        <pc:spChg chg="add del mod">
          <ac:chgData name="Tahlia Ferreira | Community Justice" userId="35791b14-0580-41e2-9483-8ff6ed2948cb" providerId="ADAL" clId="{29675AF4-26D5-4FC8-BC66-F8364F097F49}" dt="2024-11-07T14:06:14.410" v="1018" actId="478"/>
          <ac:spMkLst>
            <pc:docMk/>
            <pc:sldMk cId="3706369171" sldId="262"/>
            <ac:spMk id="6" creationId="{5FD6C539-ABAF-F38C-C9C1-40CA40E9F991}"/>
          </ac:spMkLst>
        </pc:spChg>
        <pc:spChg chg="mod">
          <ac:chgData name="Tahlia Ferreira | Community Justice" userId="35791b14-0580-41e2-9483-8ff6ed2948cb" providerId="ADAL" clId="{29675AF4-26D5-4FC8-BC66-F8364F097F49}" dt="2024-11-07T14:08:59.269" v="1031" actId="14100"/>
          <ac:spMkLst>
            <pc:docMk/>
            <pc:sldMk cId="3706369171" sldId="262"/>
            <ac:spMk id="7" creationId="{0D947FEB-69D2-B9B5-0EF5-5252ECBDCFAC}"/>
          </ac:spMkLst>
        </pc:spChg>
        <pc:spChg chg="mod">
          <ac:chgData name="Tahlia Ferreira | Community Justice" userId="35791b14-0580-41e2-9483-8ff6ed2948cb" providerId="ADAL" clId="{29675AF4-26D5-4FC8-BC66-F8364F097F49}" dt="2024-11-07T16:48:34.315" v="2722" actId="1076"/>
          <ac:spMkLst>
            <pc:docMk/>
            <pc:sldMk cId="3706369171" sldId="262"/>
            <ac:spMk id="13" creationId="{9EC7D396-2450-6C29-9629-F9897C5C5F75}"/>
          </ac:spMkLst>
        </pc:spChg>
        <pc:spChg chg="del mod">
          <ac:chgData name="Tahlia Ferreira | Community Justice" userId="35791b14-0580-41e2-9483-8ff6ed2948cb" providerId="ADAL" clId="{29675AF4-26D5-4FC8-BC66-F8364F097F49}" dt="2024-11-07T14:09:54.283" v="1071" actId="478"/>
          <ac:spMkLst>
            <pc:docMk/>
            <pc:sldMk cId="3706369171" sldId="262"/>
            <ac:spMk id="14" creationId="{ABD93D03-310F-DE3F-AEB7-8C0E22855768}"/>
          </ac:spMkLst>
        </pc:spChg>
        <pc:spChg chg="del">
          <ac:chgData name="Tahlia Ferreira | Community Justice" userId="35791b14-0580-41e2-9483-8ff6ed2948cb" providerId="ADAL" clId="{29675AF4-26D5-4FC8-BC66-F8364F097F49}" dt="2024-11-07T14:06:00.691" v="1014" actId="478"/>
          <ac:spMkLst>
            <pc:docMk/>
            <pc:sldMk cId="3706369171" sldId="262"/>
            <ac:spMk id="22" creationId="{85608A68-E91F-EEB2-3DC2-1FB3D4A728F6}"/>
          </ac:spMkLst>
        </pc:spChg>
        <pc:spChg chg="mod">
          <ac:chgData name="Tahlia Ferreira | Community Justice" userId="35791b14-0580-41e2-9483-8ff6ed2948cb" providerId="ADAL" clId="{29675AF4-26D5-4FC8-BC66-F8364F097F49}" dt="2024-11-07T16:47:59.375" v="2716" actId="1076"/>
          <ac:spMkLst>
            <pc:docMk/>
            <pc:sldMk cId="3706369171" sldId="262"/>
            <ac:spMk id="28" creationId="{D92075C2-C045-AF7C-7ADB-4F977AB80677}"/>
          </ac:spMkLst>
        </pc:spChg>
        <pc:grpChg chg="add del mod">
          <ac:chgData name="Tahlia Ferreira | Community Justice" userId="35791b14-0580-41e2-9483-8ff6ed2948cb" providerId="ADAL" clId="{29675AF4-26D5-4FC8-BC66-F8364F097F49}" dt="2024-11-07T14:33:31.170" v="1320" actId="478"/>
          <ac:grpSpMkLst>
            <pc:docMk/>
            <pc:sldMk cId="3706369171" sldId="262"/>
            <ac:grpSpMk id="11" creationId="{CAD87B8C-7743-71BB-717D-AA587DC98B21}"/>
          </ac:grpSpMkLst>
        </pc:grpChg>
        <pc:grpChg chg="del mod">
          <ac:chgData name="Tahlia Ferreira | Community Justice" userId="35791b14-0580-41e2-9483-8ff6ed2948cb" providerId="ADAL" clId="{29675AF4-26D5-4FC8-BC66-F8364F097F49}" dt="2024-11-07T14:31:57.503" v="1310" actId="478"/>
          <ac:grpSpMkLst>
            <pc:docMk/>
            <pc:sldMk cId="3706369171" sldId="262"/>
            <ac:grpSpMk id="16" creationId="{C0FDC1DB-9A54-FE7A-0E69-8BEE5AF3F1EB}"/>
          </ac:grpSpMkLst>
        </pc:grpChg>
        <pc:grpChg chg="mod">
          <ac:chgData name="Tahlia Ferreira | Community Justice" userId="35791b14-0580-41e2-9483-8ff6ed2948cb" providerId="ADAL" clId="{29675AF4-26D5-4FC8-BC66-F8364F097F49}" dt="2024-11-07T14:31:50.425" v="1308"/>
          <ac:grpSpMkLst>
            <pc:docMk/>
            <pc:sldMk cId="3706369171" sldId="262"/>
            <ac:grpSpMk id="21" creationId="{96CBF910-510E-C85C-318E-E7AACF7B70CF}"/>
          </ac:grpSpMkLst>
        </pc:grpChg>
        <pc:grpChg chg="mod">
          <ac:chgData name="Tahlia Ferreira | Community Justice" userId="35791b14-0580-41e2-9483-8ff6ed2948cb" providerId="ADAL" clId="{29675AF4-26D5-4FC8-BC66-F8364F097F49}" dt="2024-11-07T14:31:50.425" v="1308"/>
          <ac:grpSpMkLst>
            <pc:docMk/>
            <pc:sldMk cId="3706369171" sldId="262"/>
            <ac:grpSpMk id="23" creationId="{7717E6DB-CAA5-BF4A-1F54-5A34504B5CA6}"/>
          </ac:grpSpMkLst>
        </pc:grpChg>
        <pc:grpChg chg="add mod">
          <ac:chgData name="Tahlia Ferreira | Community Justice" userId="35791b14-0580-41e2-9483-8ff6ed2948cb" providerId="ADAL" clId="{29675AF4-26D5-4FC8-BC66-F8364F097F49}" dt="2024-11-07T14:33:14.363" v="1319"/>
          <ac:grpSpMkLst>
            <pc:docMk/>
            <pc:sldMk cId="3706369171" sldId="262"/>
            <ac:grpSpMk id="27" creationId="{9B40B5D0-5904-876C-9579-2B483BF26265}"/>
          </ac:grpSpMkLst>
        </pc:grpChg>
        <pc:grpChg chg="mod">
          <ac:chgData name="Tahlia Ferreira | Community Justice" userId="35791b14-0580-41e2-9483-8ff6ed2948cb" providerId="ADAL" clId="{29675AF4-26D5-4FC8-BC66-F8364F097F49}" dt="2024-11-07T14:33:14.363" v="1319"/>
          <ac:grpSpMkLst>
            <pc:docMk/>
            <pc:sldMk cId="3706369171" sldId="262"/>
            <ac:grpSpMk id="30" creationId="{760210D9-2A1A-E3BC-7DB3-582E1D178442}"/>
          </ac:grpSpMkLst>
        </pc:grpChg>
        <pc:grpChg chg="mod">
          <ac:chgData name="Tahlia Ferreira | Community Justice" userId="35791b14-0580-41e2-9483-8ff6ed2948cb" providerId="ADAL" clId="{29675AF4-26D5-4FC8-BC66-F8364F097F49}" dt="2024-11-07T14:33:14.363" v="1319"/>
          <ac:grpSpMkLst>
            <pc:docMk/>
            <pc:sldMk cId="3706369171" sldId="262"/>
            <ac:grpSpMk id="31" creationId="{26977194-6B27-21BF-A1E3-691CAAC4A41C}"/>
          </ac:grpSpMkLst>
        </pc:grpChg>
        <pc:grpChg chg="add mod">
          <ac:chgData name="Tahlia Ferreira | Community Justice" userId="35791b14-0580-41e2-9483-8ff6ed2948cb" providerId="ADAL" clId="{29675AF4-26D5-4FC8-BC66-F8364F097F49}" dt="2024-11-07T14:33:36.468" v="1321"/>
          <ac:grpSpMkLst>
            <pc:docMk/>
            <pc:sldMk cId="3706369171" sldId="262"/>
            <ac:grpSpMk id="35" creationId="{48880C1C-B1D6-70A7-9042-6A35CF11CE36}"/>
          </ac:grpSpMkLst>
        </pc:grpChg>
        <pc:grpChg chg="mod">
          <ac:chgData name="Tahlia Ferreira | Community Justice" userId="35791b14-0580-41e2-9483-8ff6ed2948cb" providerId="ADAL" clId="{29675AF4-26D5-4FC8-BC66-F8364F097F49}" dt="2024-11-07T14:33:36.468" v="1321"/>
          <ac:grpSpMkLst>
            <pc:docMk/>
            <pc:sldMk cId="3706369171" sldId="262"/>
            <ac:grpSpMk id="37" creationId="{805DDE77-DA48-75D0-F796-1F2FCAE21FBC}"/>
          </ac:grpSpMkLst>
        </pc:grpChg>
        <pc:grpChg chg="mod">
          <ac:chgData name="Tahlia Ferreira | Community Justice" userId="35791b14-0580-41e2-9483-8ff6ed2948cb" providerId="ADAL" clId="{29675AF4-26D5-4FC8-BC66-F8364F097F49}" dt="2024-11-07T14:33:36.468" v="1321"/>
          <ac:grpSpMkLst>
            <pc:docMk/>
            <pc:sldMk cId="3706369171" sldId="262"/>
            <ac:grpSpMk id="38" creationId="{87B35C08-7B47-D6FB-F91E-5192B6C29948}"/>
          </ac:grpSpMkLst>
        </pc:grpChg>
        <pc:picChg chg="add mod ord">
          <ac:chgData name="Tahlia Ferreira | Community Justice" userId="35791b14-0580-41e2-9483-8ff6ed2948cb" providerId="ADAL" clId="{29675AF4-26D5-4FC8-BC66-F8364F097F49}" dt="2024-11-07T14:33:44.907" v="1322" actId="166"/>
          <ac:picMkLst>
            <pc:docMk/>
            <pc:sldMk cId="3706369171" sldId="262"/>
            <ac:picMk id="8" creationId="{89563C31-8136-589D-B730-2F88B7EE49BA}"/>
          </ac:picMkLst>
        </pc:picChg>
        <pc:picChg chg="add del mod">
          <ac:chgData name="Tahlia Ferreira | Community Justice" userId="35791b14-0580-41e2-9483-8ff6ed2948cb" providerId="ADAL" clId="{29675AF4-26D5-4FC8-BC66-F8364F097F49}" dt="2024-11-07T14:31:58.522" v="1311" actId="478"/>
          <ac:picMkLst>
            <pc:docMk/>
            <pc:sldMk cId="3706369171" sldId="262"/>
            <ac:picMk id="9" creationId="{626F1C93-9795-A5B0-CD34-89AE2EBDD2AC}"/>
          </ac:picMkLst>
        </pc:picChg>
        <pc:picChg chg="del">
          <ac:chgData name="Tahlia Ferreira | Community Justice" userId="35791b14-0580-41e2-9483-8ff6ed2948cb" providerId="ADAL" clId="{29675AF4-26D5-4FC8-BC66-F8364F097F49}" dt="2024-11-07T14:05:47.721" v="1011" actId="478"/>
          <ac:picMkLst>
            <pc:docMk/>
            <pc:sldMk cId="3706369171" sldId="262"/>
            <ac:picMk id="10" creationId="{1DB49EAE-BCD6-9585-A532-BFC3C3400200}"/>
          </ac:picMkLst>
        </pc:picChg>
        <pc:picChg chg="mod">
          <ac:chgData name="Tahlia Ferreira | Community Justice" userId="35791b14-0580-41e2-9483-8ff6ed2948cb" providerId="ADAL" clId="{29675AF4-26D5-4FC8-BC66-F8364F097F49}" dt="2024-11-07T14:31:50.425" v="1308"/>
          <ac:picMkLst>
            <pc:docMk/>
            <pc:sldMk cId="3706369171" sldId="262"/>
            <ac:picMk id="12" creationId="{A15667DD-D77E-C1B6-5C4C-9F24DCD45743}"/>
          </ac:picMkLst>
        </pc:picChg>
        <pc:picChg chg="del">
          <ac:chgData name="Tahlia Ferreira | Community Justice" userId="35791b14-0580-41e2-9483-8ff6ed2948cb" providerId="ADAL" clId="{29675AF4-26D5-4FC8-BC66-F8364F097F49}" dt="2024-11-07T14:07:32.843" v="1029" actId="478"/>
          <ac:picMkLst>
            <pc:docMk/>
            <pc:sldMk cId="3706369171" sldId="262"/>
            <ac:picMk id="15" creationId="{FF2691B5-1E12-375C-43A5-36EC6E056E1F}"/>
          </ac:picMkLst>
        </pc:picChg>
        <pc:picChg chg="mod">
          <ac:chgData name="Tahlia Ferreira | Community Justice" userId="35791b14-0580-41e2-9483-8ff6ed2948cb" providerId="ADAL" clId="{29675AF4-26D5-4FC8-BC66-F8364F097F49}" dt="2024-11-07T14:17:09.947" v="1182" actId="29295"/>
          <ac:picMkLst>
            <pc:docMk/>
            <pc:sldMk cId="3706369171" sldId="262"/>
            <ac:picMk id="18" creationId="{479B83C8-ADA4-EB03-0391-686ECB87E264}"/>
          </ac:picMkLst>
        </pc:picChg>
        <pc:picChg chg="mod">
          <ac:chgData name="Tahlia Ferreira | Community Justice" userId="35791b14-0580-41e2-9483-8ff6ed2948cb" providerId="ADAL" clId="{29675AF4-26D5-4FC8-BC66-F8364F097F49}" dt="2024-11-07T14:17:09.947" v="1182" actId="29295"/>
          <ac:picMkLst>
            <pc:docMk/>
            <pc:sldMk cId="3706369171" sldId="262"/>
            <ac:picMk id="19" creationId="{EAB6E086-22B3-6F81-4965-A4C433782AA9}"/>
          </ac:picMkLst>
        </pc:picChg>
        <pc:picChg chg="mod">
          <ac:chgData name="Tahlia Ferreira | Community Justice" userId="35791b14-0580-41e2-9483-8ff6ed2948cb" providerId="ADAL" clId="{29675AF4-26D5-4FC8-BC66-F8364F097F49}" dt="2024-11-07T14:17:09.947" v="1182" actId="29295"/>
          <ac:picMkLst>
            <pc:docMk/>
            <pc:sldMk cId="3706369171" sldId="262"/>
            <ac:picMk id="20" creationId="{A0BE968F-2CD9-06C2-C21C-A734946437EB}"/>
          </ac:picMkLst>
        </pc:picChg>
        <pc:picChg chg="mod">
          <ac:chgData name="Tahlia Ferreira | Community Justice" userId="35791b14-0580-41e2-9483-8ff6ed2948cb" providerId="ADAL" clId="{29675AF4-26D5-4FC8-BC66-F8364F097F49}" dt="2024-11-07T14:31:50.425" v="1308"/>
          <ac:picMkLst>
            <pc:docMk/>
            <pc:sldMk cId="3706369171" sldId="262"/>
            <ac:picMk id="24" creationId="{277B936E-81A6-A02F-F72C-A4BF42042CA2}"/>
          </ac:picMkLst>
        </pc:picChg>
        <pc:picChg chg="mod">
          <ac:chgData name="Tahlia Ferreira | Community Justice" userId="35791b14-0580-41e2-9483-8ff6ed2948cb" providerId="ADAL" clId="{29675AF4-26D5-4FC8-BC66-F8364F097F49}" dt="2024-11-07T14:31:50.425" v="1308"/>
          <ac:picMkLst>
            <pc:docMk/>
            <pc:sldMk cId="3706369171" sldId="262"/>
            <ac:picMk id="25" creationId="{309FD73C-4880-139E-46DD-753E1ED6060A}"/>
          </ac:picMkLst>
        </pc:picChg>
        <pc:picChg chg="mod">
          <ac:chgData name="Tahlia Ferreira | Community Justice" userId="35791b14-0580-41e2-9483-8ff6ed2948cb" providerId="ADAL" clId="{29675AF4-26D5-4FC8-BC66-F8364F097F49}" dt="2024-11-07T14:31:50.425" v="1308"/>
          <ac:picMkLst>
            <pc:docMk/>
            <pc:sldMk cId="3706369171" sldId="262"/>
            <ac:picMk id="26" creationId="{B99E9E76-C488-2068-21B6-A3473E47C19E}"/>
          </ac:picMkLst>
        </pc:picChg>
        <pc:picChg chg="mod">
          <ac:chgData name="Tahlia Ferreira | Community Justice" userId="35791b14-0580-41e2-9483-8ff6ed2948cb" providerId="ADAL" clId="{29675AF4-26D5-4FC8-BC66-F8364F097F49}" dt="2024-11-07T14:33:14.363" v="1319"/>
          <ac:picMkLst>
            <pc:docMk/>
            <pc:sldMk cId="3706369171" sldId="262"/>
            <ac:picMk id="29" creationId="{D4F7D0CC-B39D-A66D-32A4-6878DD381074}"/>
          </ac:picMkLst>
        </pc:picChg>
        <pc:picChg chg="mod">
          <ac:chgData name="Tahlia Ferreira | Community Justice" userId="35791b14-0580-41e2-9483-8ff6ed2948cb" providerId="ADAL" clId="{29675AF4-26D5-4FC8-BC66-F8364F097F49}" dt="2024-11-07T14:33:14.363" v="1319"/>
          <ac:picMkLst>
            <pc:docMk/>
            <pc:sldMk cId="3706369171" sldId="262"/>
            <ac:picMk id="32" creationId="{279D154A-8648-1125-C9A1-7EB80045C55E}"/>
          </ac:picMkLst>
        </pc:picChg>
        <pc:picChg chg="mod">
          <ac:chgData name="Tahlia Ferreira | Community Justice" userId="35791b14-0580-41e2-9483-8ff6ed2948cb" providerId="ADAL" clId="{29675AF4-26D5-4FC8-BC66-F8364F097F49}" dt="2024-11-07T14:33:14.363" v="1319"/>
          <ac:picMkLst>
            <pc:docMk/>
            <pc:sldMk cId="3706369171" sldId="262"/>
            <ac:picMk id="33" creationId="{23939AB6-3CAD-281B-5594-6A867E06B463}"/>
          </ac:picMkLst>
        </pc:picChg>
        <pc:picChg chg="mod">
          <ac:chgData name="Tahlia Ferreira | Community Justice" userId="35791b14-0580-41e2-9483-8ff6ed2948cb" providerId="ADAL" clId="{29675AF4-26D5-4FC8-BC66-F8364F097F49}" dt="2024-11-07T14:33:14.363" v="1319"/>
          <ac:picMkLst>
            <pc:docMk/>
            <pc:sldMk cId="3706369171" sldId="262"/>
            <ac:picMk id="34" creationId="{49EFF7D3-145F-7F0B-FE21-AE8EA55F04A6}"/>
          </ac:picMkLst>
        </pc:picChg>
        <pc:picChg chg="mod">
          <ac:chgData name="Tahlia Ferreira | Community Justice" userId="35791b14-0580-41e2-9483-8ff6ed2948cb" providerId="ADAL" clId="{29675AF4-26D5-4FC8-BC66-F8364F097F49}" dt="2024-11-07T14:33:36.468" v="1321"/>
          <ac:picMkLst>
            <pc:docMk/>
            <pc:sldMk cId="3706369171" sldId="262"/>
            <ac:picMk id="36" creationId="{BF0E1A2F-60A1-9DB3-2EC3-B6CF8F0080B9}"/>
          </ac:picMkLst>
        </pc:picChg>
        <pc:picChg chg="mod">
          <ac:chgData name="Tahlia Ferreira | Community Justice" userId="35791b14-0580-41e2-9483-8ff6ed2948cb" providerId="ADAL" clId="{29675AF4-26D5-4FC8-BC66-F8364F097F49}" dt="2024-11-07T14:33:36.468" v="1321"/>
          <ac:picMkLst>
            <pc:docMk/>
            <pc:sldMk cId="3706369171" sldId="262"/>
            <ac:picMk id="39" creationId="{C48392B9-60D6-EB91-FBAC-1328AACF97EF}"/>
          </ac:picMkLst>
        </pc:picChg>
        <pc:picChg chg="mod">
          <ac:chgData name="Tahlia Ferreira | Community Justice" userId="35791b14-0580-41e2-9483-8ff6ed2948cb" providerId="ADAL" clId="{29675AF4-26D5-4FC8-BC66-F8364F097F49}" dt="2024-11-07T14:33:36.468" v="1321"/>
          <ac:picMkLst>
            <pc:docMk/>
            <pc:sldMk cId="3706369171" sldId="262"/>
            <ac:picMk id="40" creationId="{C7282A5C-5771-766B-BB77-CDD8A158130F}"/>
          </ac:picMkLst>
        </pc:picChg>
        <pc:picChg chg="mod">
          <ac:chgData name="Tahlia Ferreira | Community Justice" userId="35791b14-0580-41e2-9483-8ff6ed2948cb" providerId="ADAL" clId="{29675AF4-26D5-4FC8-BC66-F8364F097F49}" dt="2024-11-07T14:33:36.468" v="1321"/>
          <ac:picMkLst>
            <pc:docMk/>
            <pc:sldMk cId="3706369171" sldId="262"/>
            <ac:picMk id="41" creationId="{73AE245C-55B6-DBE9-B82C-31E3EA239573}"/>
          </ac:picMkLst>
        </pc:picChg>
      </pc:sldChg>
      <pc:sldChg chg="addSp delSp modSp add mod ord">
        <pc:chgData name="Tahlia Ferreira | Community Justice" userId="35791b14-0580-41e2-9483-8ff6ed2948cb" providerId="ADAL" clId="{29675AF4-26D5-4FC8-BC66-F8364F097F49}" dt="2024-11-07T17:17:48.059" v="2998" actId="338"/>
        <pc:sldMkLst>
          <pc:docMk/>
          <pc:sldMk cId="1115392776" sldId="263"/>
        </pc:sldMkLst>
        <pc:spChg chg="mod ord">
          <ac:chgData name="Tahlia Ferreira | Community Justice" userId="35791b14-0580-41e2-9483-8ff6ed2948cb" providerId="ADAL" clId="{29675AF4-26D5-4FC8-BC66-F8364F097F49}" dt="2024-11-07T16:13:59.966" v="2107" actId="13244"/>
          <ac:spMkLst>
            <pc:docMk/>
            <pc:sldMk cId="1115392776" sldId="263"/>
            <ac:spMk id="3" creationId="{C86BD284-D318-034B-5DEE-64614616A93C}"/>
          </ac:spMkLst>
        </pc:spChg>
        <pc:spChg chg="add mod ord topLvl">
          <ac:chgData name="Tahlia Ferreira | Community Justice" userId="35791b14-0580-41e2-9483-8ff6ed2948cb" providerId="ADAL" clId="{29675AF4-26D5-4FC8-BC66-F8364F097F49}" dt="2024-11-07T16:48:46.471" v="2723" actId="165"/>
          <ac:spMkLst>
            <pc:docMk/>
            <pc:sldMk cId="1115392776" sldId="263"/>
            <ac:spMk id="4" creationId="{8B52478E-78F4-CA60-9BFA-19469F438F48}"/>
          </ac:spMkLst>
        </pc:spChg>
        <pc:spChg chg="mod topLvl">
          <ac:chgData name="Tahlia Ferreira | Community Justice" userId="35791b14-0580-41e2-9483-8ff6ed2948cb" providerId="ADAL" clId="{29675AF4-26D5-4FC8-BC66-F8364F097F49}" dt="2024-11-07T16:49:10.071" v="2729" actId="255"/>
          <ac:spMkLst>
            <pc:docMk/>
            <pc:sldMk cId="1115392776" sldId="263"/>
            <ac:spMk id="23" creationId="{13A49D2F-FCF9-A3EC-AB94-C2C49F8D2DAD}"/>
          </ac:spMkLst>
        </pc:spChg>
        <pc:spChg chg="mod">
          <ac:chgData name="Tahlia Ferreira | Community Justice" userId="35791b14-0580-41e2-9483-8ff6ed2948cb" providerId="ADAL" clId="{29675AF4-26D5-4FC8-BC66-F8364F097F49}" dt="2024-11-07T16:15:37.376" v="2116" actId="207"/>
          <ac:spMkLst>
            <pc:docMk/>
            <pc:sldMk cId="1115392776" sldId="263"/>
            <ac:spMk id="25" creationId="{30C2B14E-97DD-1BDC-A6EB-A8BB44736441}"/>
          </ac:spMkLst>
        </pc:spChg>
        <pc:grpChg chg="add del mod">
          <ac:chgData name="Tahlia Ferreira | Community Justice" userId="35791b14-0580-41e2-9483-8ff6ed2948cb" providerId="ADAL" clId="{29675AF4-26D5-4FC8-BC66-F8364F097F49}" dt="2024-11-07T16:48:46.471" v="2723" actId="165"/>
          <ac:grpSpMkLst>
            <pc:docMk/>
            <pc:sldMk cId="1115392776" sldId="263"/>
            <ac:grpSpMk id="5" creationId="{CF727BF6-3274-95F8-2D66-37E85BD6DE18}"/>
          </ac:grpSpMkLst>
        </pc:grpChg>
        <pc:grpChg chg="add del mod">
          <ac:chgData name="Tahlia Ferreira | Community Justice" userId="35791b14-0580-41e2-9483-8ff6ed2948cb" providerId="ADAL" clId="{29675AF4-26D5-4FC8-BC66-F8364F097F49}" dt="2024-11-07T14:44:43.669" v="1436" actId="165"/>
          <ac:grpSpMkLst>
            <pc:docMk/>
            <pc:sldMk cId="1115392776" sldId="263"/>
            <ac:grpSpMk id="6" creationId="{48D0E86E-34A6-9719-2986-8DB3C8DBE2D5}"/>
          </ac:grpSpMkLst>
        </pc:grpChg>
        <pc:grpChg chg="add del mod">
          <ac:chgData name="Tahlia Ferreira | Community Justice" userId="35791b14-0580-41e2-9483-8ff6ed2948cb" providerId="ADAL" clId="{29675AF4-26D5-4FC8-BC66-F8364F097F49}" dt="2024-11-07T16:14:44.635" v="2113" actId="165"/>
          <ac:grpSpMkLst>
            <pc:docMk/>
            <pc:sldMk cId="1115392776" sldId="263"/>
            <ac:grpSpMk id="9" creationId="{CCA0C2FD-EB4A-06C6-5C9B-04AF03B6D0BC}"/>
          </ac:grpSpMkLst>
        </pc:grpChg>
        <pc:grpChg chg="mod topLvl">
          <ac:chgData name="Tahlia Ferreira | Community Justice" userId="35791b14-0580-41e2-9483-8ff6ed2948cb" providerId="ADAL" clId="{29675AF4-26D5-4FC8-BC66-F8364F097F49}" dt="2024-11-07T17:17:48.059" v="2998" actId="338"/>
          <ac:grpSpMkLst>
            <pc:docMk/>
            <pc:sldMk cId="1115392776" sldId="263"/>
            <ac:grpSpMk id="11" creationId="{5FAAAAC5-1C43-1580-7B1E-8BD210D642E8}"/>
          </ac:grpSpMkLst>
        </pc:grpChg>
        <pc:grpChg chg="mod">
          <ac:chgData name="Tahlia Ferreira | Community Justice" userId="35791b14-0580-41e2-9483-8ff6ed2948cb" providerId="ADAL" clId="{29675AF4-26D5-4FC8-BC66-F8364F097F49}" dt="2024-11-07T16:14:44.635" v="2113" actId="165"/>
          <ac:grpSpMkLst>
            <pc:docMk/>
            <pc:sldMk cId="1115392776" sldId="263"/>
            <ac:grpSpMk id="12" creationId="{4E1336C4-B393-1F09-4645-703188017DE2}"/>
          </ac:grpSpMkLst>
        </pc:grpChg>
        <pc:grpChg chg="add mod">
          <ac:chgData name="Tahlia Ferreira | Community Justice" userId="35791b14-0580-41e2-9483-8ff6ed2948cb" providerId="ADAL" clId="{29675AF4-26D5-4FC8-BC66-F8364F097F49}" dt="2024-11-07T17:17:48.059" v="2998" actId="338"/>
          <ac:grpSpMkLst>
            <pc:docMk/>
            <pc:sldMk cId="1115392776" sldId="263"/>
            <ac:grpSpMk id="17" creationId="{4CDFCF48-D7B2-28F1-958C-9FAA059ADA1D}"/>
          </ac:grpSpMkLst>
        </pc:grpChg>
        <pc:grpChg chg="del">
          <ac:chgData name="Tahlia Ferreira | Community Justice" userId="35791b14-0580-41e2-9483-8ff6ed2948cb" providerId="ADAL" clId="{29675AF4-26D5-4FC8-BC66-F8364F097F49}" dt="2024-11-07T14:12:33.655" v="1102" actId="478"/>
          <ac:grpSpMkLst>
            <pc:docMk/>
            <pc:sldMk cId="1115392776" sldId="263"/>
            <ac:grpSpMk id="29" creationId="{2D24C9A2-22A5-23A7-9257-2E34669A66BF}"/>
          </ac:grpSpMkLst>
        </pc:grpChg>
        <pc:picChg chg="add mod">
          <ac:chgData name="Tahlia Ferreira | Community Justice" userId="35791b14-0580-41e2-9483-8ff6ed2948cb" providerId="ADAL" clId="{29675AF4-26D5-4FC8-BC66-F8364F097F49}" dt="2024-11-07T14:12:47.830" v="1105" actId="1076"/>
          <ac:picMkLst>
            <pc:docMk/>
            <pc:sldMk cId="1115392776" sldId="263"/>
            <ac:picMk id="2" creationId="{9B45E1B6-8994-D75E-6410-D605B431CCAC}"/>
          </ac:picMkLst>
        </pc:picChg>
        <pc:picChg chg="del mod topLvl">
          <ac:chgData name="Tahlia Ferreira | Community Justice" userId="35791b14-0580-41e2-9483-8ff6ed2948cb" providerId="ADAL" clId="{29675AF4-26D5-4FC8-BC66-F8364F097F49}" dt="2024-11-07T16:14:13.338" v="2109" actId="478"/>
          <ac:picMkLst>
            <pc:docMk/>
            <pc:sldMk cId="1115392776" sldId="263"/>
            <ac:picMk id="7" creationId="{94E38AB3-BB7D-EACF-3D3A-E3EE69A2702C}"/>
          </ac:picMkLst>
        </pc:picChg>
        <pc:picChg chg="del mod topLvl">
          <ac:chgData name="Tahlia Ferreira | Community Justice" userId="35791b14-0580-41e2-9483-8ff6ed2948cb" providerId="ADAL" clId="{29675AF4-26D5-4FC8-BC66-F8364F097F49}" dt="2024-11-07T16:14:12.461" v="2108" actId="478"/>
          <ac:picMkLst>
            <pc:docMk/>
            <pc:sldMk cId="1115392776" sldId="263"/>
            <ac:picMk id="8" creationId="{4B2AD202-D3C4-99B0-2A58-456238DFF620}"/>
          </ac:picMkLst>
        </pc:picChg>
        <pc:picChg chg="mod topLvl">
          <ac:chgData name="Tahlia Ferreira | Community Justice" userId="35791b14-0580-41e2-9483-8ff6ed2948cb" providerId="ADAL" clId="{29675AF4-26D5-4FC8-BC66-F8364F097F49}" dt="2024-11-07T17:17:48.059" v="2998" actId="338"/>
          <ac:picMkLst>
            <pc:docMk/>
            <pc:sldMk cId="1115392776" sldId="263"/>
            <ac:picMk id="10" creationId="{224EF5DA-675A-0418-5E25-35FCD13DAD4D}"/>
          </ac:picMkLst>
        </pc:picChg>
        <pc:picChg chg="mod">
          <ac:chgData name="Tahlia Ferreira | Community Justice" userId="35791b14-0580-41e2-9483-8ff6ed2948cb" providerId="ADAL" clId="{29675AF4-26D5-4FC8-BC66-F8364F097F49}" dt="2024-11-07T16:14:44.635" v="2113" actId="165"/>
          <ac:picMkLst>
            <pc:docMk/>
            <pc:sldMk cId="1115392776" sldId="263"/>
            <ac:picMk id="13" creationId="{93846E67-E85D-C5FB-35EF-20A7EB48136B}"/>
          </ac:picMkLst>
        </pc:picChg>
        <pc:picChg chg="mod">
          <ac:chgData name="Tahlia Ferreira | Community Justice" userId="35791b14-0580-41e2-9483-8ff6ed2948cb" providerId="ADAL" clId="{29675AF4-26D5-4FC8-BC66-F8364F097F49}" dt="2024-11-07T16:14:44.635" v="2113" actId="165"/>
          <ac:picMkLst>
            <pc:docMk/>
            <pc:sldMk cId="1115392776" sldId="263"/>
            <ac:picMk id="14" creationId="{0EAEE69C-6BCF-D32C-B216-BD3AFC5003B9}"/>
          </ac:picMkLst>
        </pc:picChg>
        <pc:picChg chg="mod">
          <ac:chgData name="Tahlia Ferreira | Community Justice" userId="35791b14-0580-41e2-9483-8ff6ed2948cb" providerId="ADAL" clId="{29675AF4-26D5-4FC8-BC66-F8364F097F49}" dt="2024-11-07T16:14:44.635" v="2113" actId="165"/>
          <ac:picMkLst>
            <pc:docMk/>
            <pc:sldMk cId="1115392776" sldId="263"/>
            <ac:picMk id="15" creationId="{9B1EC64E-A6F0-8AAE-6BC1-A7A1731C9A6F}"/>
          </ac:picMkLst>
        </pc:picChg>
        <pc:picChg chg="del mod ord">
          <ac:chgData name="Tahlia Ferreira | Community Justice" userId="35791b14-0580-41e2-9483-8ff6ed2948cb" providerId="ADAL" clId="{29675AF4-26D5-4FC8-BC66-F8364F097F49}" dt="2024-11-07T14:44:58.772" v="1440" actId="478"/>
          <ac:picMkLst>
            <pc:docMk/>
            <pc:sldMk cId="1115392776" sldId="263"/>
            <ac:picMk id="21" creationId="{625EA566-E942-7D39-008D-1A7DAABA18BA}"/>
          </ac:picMkLst>
        </pc:picChg>
        <pc:cxnChg chg="add del mod">
          <ac:chgData name="Tahlia Ferreira | Community Justice" userId="35791b14-0580-41e2-9483-8ff6ed2948cb" providerId="ADAL" clId="{29675AF4-26D5-4FC8-BC66-F8364F097F49}" dt="2024-11-07T16:15:57.157" v="2119" actId="478"/>
          <ac:cxnSpMkLst>
            <pc:docMk/>
            <pc:sldMk cId="1115392776" sldId="263"/>
            <ac:cxnSpMk id="16" creationId="{7E11674A-6FD0-F6C5-1771-DCECEAFC4D9B}"/>
          </ac:cxnSpMkLst>
        </pc:cxnChg>
      </pc:sldChg>
      <pc:sldChg chg="addSp modSp add del mod">
        <pc:chgData name="Tahlia Ferreira | Community Justice" userId="35791b14-0580-41e2-9483-8ff6ed2948cb" providerId="ADAL" clId="{29675AF4-26D5-4FC8-BC66-F8364F097F49}" dt="2024-11-07T14:04:07.285" v="997" actId="2696"/>
        <pc:sldMkLst>
          <pc:docMk/>
          <pc:sldMk cId="2241602288" sldId="263"/>
        </pc:sldMkLst>
        <pc:spChg chg="add mod">
          <ac:chgData name="Tahlia Ferreira | Community Justice" userId="35791b14-0580-41e2-9483-8ff6ed2948cb" providerId="ADAL" clId="{29675AF4-26D5-4FC8-BC66-F8364F097F49}" dt="2024-11-07T13:58:59.479" v="972" actId="207"/>
          <ac:spMkLst>
            <pc:docMk/>
            <pc:sldMk cId="2241602288" sldId="263"/>
            <ac:spMk id="2" creationId="{742F2106-8327-CF92-FE5C-9581DBFA076F}"/>
          </ac:spMkLst>
        </pc:spChg>
        <pc:spChg chg="mod">
          <ac:chgData name="Tahlia Ferreira | Community Justice" userId="35791b14-0580-41e2-9483-8ff6ed2948cb" providerId="ADAL" clId="{29675AF4-26D5-4FC8-BC66-F8364F097F49}" dt="2024-11-07T13:59:02.863" v="977" actId="1076"/>
          <ac:spMkLst>
            <pc:docMk/>
            <pc:sldMk cId="2241602288" sldId="263"/>
            <ac:spMk id="3" creationId="{F93281AD-389B-A196-1E34-C3B705894D5E}"/>
          </ac:spMkLst>
        </pc:spChg>
        <pc:spChg chg="add mod">
          <ac:chgData name="Tahlia Ferreira | Community Justice" userId="35791b14-0580-41e2-9483-8ff6ed2948cb" providerId="ADAL" clId="{29675AF4-26D5-4FC8-BC66-F8364F097F49}" dt="2024-11-07T14:03:45.971" v="995" actId="1076"/>
          <ac:spMkLst>
            <pc:docMk/>
            <pc:sldMk cId="2241602288" sldId="263"/>
            <ac:spMk id="4" creationId="{46543782-5DBB-27ED-9F6D-C70D9175EECF}"/>
          </ac:spMkLst>
        </pc:spChg>
        <pc:spChg chg="add mod">
          <ac:chgData name="Tahlia Ferreira | Community Justice" userId="35791b14-0580-41e2-9483-8ff6ed2948cb" providerId="ADAL" clId="{29675AF4-26D5-4FC8-BC66-F8364F097F49}" dt="2024-11-07T14:03:52.752" v="996" actId="1076"/>
          <ac:spMkLst>
            <pc:docMk/>
            <pc:sldMk cId="2241602288" sldId="263"/>
            <ac:spMk id="5" creationId="{A922B8B6-A913-3D3D-C4F0-1DDFD3252E30}"/>
          </ac:spMkLst>
        </pc:spChg>
        <pc:spChg chg="add mod">
          <ac:chgData name="Tahlia Ferreira | Community Justice" userId="35791b14-0580-41e2-9483-8ff6ed2948cb" providerId="ADAL" clId="{29675AF4-26D5-4FC8-BC66-F8364F097F49}" dt="2024-11-07T13:57:36.823" v="962" actId="1076"/>
          <ac:spMkLst>
            <pc:docMk/>
            <pc:sldMk cId="2241602288" sldId="263"/>
            <ac:spMk id="6" creationId="{73521BC9-AB94-D648-482D-9A0A1ADAF936}"/>
          </ac:spMkLst>
        </pc:spChg>
        <pc:spChg chg="mod">
          <ac:chgData name="Tahlia Ferreira | Community Justice" userId="35791b14-0580-41e2-9483-8ff6ed2948cb" providerId="ADAL" clId="{29675AF4-26D5-4FC8-BC66-F8364F097F49}" dt="2024-11-07T13:59:00.808" v="974" actId="207"/>
          <ac:spMkLst>
            <pc:docMk/>
            <pc:sldMk cId="2241602288" sldId="263"/>
            <ac:spMk id="23" creationId="{26378F06-8463-6F51-37E1-244A7CED260B}"/>
          </ac:spMkLst>
        </pc:spChg>
        <pc:spChg chg="mod">
          <ac:chgData name="Tahlia Ferreira | Community Justice" userId="35791b14-0580-41e2-9483-8ff6ed2948cb" providerId="ADAL" clId="{29675AF4-26D5-4FC8-BC66-F8364F097F49}" dt="2024-11-07T13:57:36.823" v="962" actId="1076"/>
          <ac:spMkLst>
            <pc:docMk/>
            <pc:sldMk cId="2241602288" sldId="263"/>
            <ac:spMk id="25" creationId="{9F13773D-3B6D-F193-EC1F-E981258BD887}"/>
          </ac:spMkLst>
        </pc:spChg>
        <pc:grpChg chg="mod">
          <ac:chgData name="Tahlia Ferreira | Community Justice" userId="35791b14-0580-41e2-9483-8ff6ed2948cb" providerId="ADAL" clId="{29675AF4-26D5-4FC8-BC66-F8364F097F49}" dt="2024-11-07T13:57:36.823" v="962" actId="1076"/>
          <ac:grpSpMkLst>
            <pc:docMk/>
            <pc:sldMk cId="2241602288" sldId="263"/>
            <ac:grpSpMk id="29" creationId="{C9F1E524-F686-2EBF-727A-1D2BBCED216B}"/>
          </ac:grpSpMkLst>
        </pc:grpChg>
        <pc:picChg chg="mod">
          <ac:chgData name="Tahlia Ferreira | Community Justice" userId="35791b14-0580-41e2-9483-8ff6ed2948cb" providerId="ADAL" clId="{29675AF4-26D5-4FC8-BC66-F8364F097F49}" dt="2024-11-07T13:57:36.823" v="962" actId="1076"/>
          <ac:picMkLst>
            <pc:docMk/>
            <pc:sldMk cId="2241602288" sldId="263"/>
            <ac:picMk id="21" creationId="{9CCDA2AF-90EB-91DA-312E-F2D2FFBE6EEC}"/>
          </ac:picMkLst>
        </pc:picChg>
      </pc:sldChg>
      <pc:sldChg chg="addSp delSp modSp add del mod ord">
        <pc:chgData name="Tahlia Ferreira | Community Justice" userId="35791b14-0580-41e2-9483-8ff6ed2948cb" providerId="ADAL" clId="{29675AF4-26D5-4FC8-BC66-F8364F097F49}" dt="2024-11-07T14:05:34.820" v="1006" actId="2696"/>
        <pc:sldMkLst>
          <pc:docMk/>
          <pc:sldMk cId="4128510512" sldId="263"/>
        </pc:sldMkLst>
        <pc:spChg chg="add mod">
          <ac:chgData name="Tahlia Ferreira | Community Justice" userId="35791b14-0580-41e2-9483-8ff6ed2948cb" providerId="ADAL" clId="{29675AF4-26D5-4FC8-BC66-F8364F097F49}" dt="2024-11-07T14:05:18.072" v="1003" actId="478"/>
          <ac:spMkLst>
            <pc:docMk/>
            <pc:sldMk cId="4128510512" sldId="263"/>
            <ac:spMk id="3" creationId="{2B3B50D2-CEBB-4454-5771-92A3667AD176}"/>
          </ac:spMkLst>
        </pc:spChg>
        <pc:spChg chg="del">
          <ac:chgData name="Tahlia Ferreira | Community Justice" userId="35791b14-0580-41e2-9483-8ff6ed2948cb" providerId="ADAL" clId="{29675AF4-26D5-4FC8-BC66-F8364F097F49}" dt="2024-11-07T14:05:30.254" v="1005" actId="478"/>
          <ac:spMkLst>
            <pc:docMk/>
            <pc:sldMk cId="4128510512" sldId="263"/>
            <ac:spMk id="4" creationId="{D62B12EF-E9F0-4FEB-271B-3608A0476217}"/>
          </ac:spMkLst>
        </pc:spChg>
        <pc:grpChg chg="del">
          <ac:chgData name="Tahlia Ferreira | Community Justice" userId="35791b14-0580-41e2-9483-8ff6ed2948cb" providerId="ADAL" clId="{29675AF4-26D5-4FC8-BC66-F8364F097F49}" dt="2024-11-07T14:05:20.936" v="1004" actId="478"/>
          <ac:grpSpMkLst>
            <pc:docMk/>
            <pc:sldMk cId="4128510512" sldId="263"/>
            <ac:grpSpMk id="17" creationId="{EBDC48E3-CD78-E7A2-8B42-FA3198EF8AC7}"/>
          </ac:grpSpMkLst>
        </pc:grpChg>
        <pc:picChg chg="del">
          <ac:chgData name="Tahlia Ferreira | Community Justice" userId="35791b14-0580-41e2-9483-8ff6ed2948cb" providerId="ADAL" clId="{29675AF4-26D5-4FC8-BC66-F8364F097F49}" dt="2024-11-07T14:05:18.072" v="1003" actId="478"/>
          <ac:picMkLst>
            <pc:docMk/>
            <pc:sldMk cId="4128510512" sldId="263"/>
            <ac:picMk id="10" creationId="{C956B6D5-8358-51A4-911D-16AE84687178}"/>
          </ac:picMkLst>
        </pc:picChg>
        <pc:picChg chg="del">
          <ac:chgData name="Tahlia Ferreira | Community Justice" userId="35791b14-0580-41e2-9483-8ff6ed2948cb" providerId="ADAL" clId="{29675AF4-26D5-4FC8-BC66-F8364F097F49}" dt="2024-11-07T14:05:20.936" v="1004" actId="478"/>
          <ac:picMkLst>
            <pc:docMk/>
            <pc:sldMk cId="4128510512" sldId="263"/>
            <ac:picMk id="19" creationId="{62F01E9F-CE8F-7217-8A76-B69A50064DC9}"/>
          </ac:picMkLst>
        </pc:picChg>
      </pc:sldChg>
      <pc:sldChg chg="add del ord">
        <pc:chgData name="Tahlia Ferreira | Community Justice" userId="35791b14-0580-41e2-9483-8ff6ed2948cb" providerId="ADAL" clId="{29675AF4-26D5-4FC8-BC66-F8364F097F49}" dt="2024-11-07T14:33:59.191" v="1325" actId="2696"/>
        <pc:sldMkLst>
          <pc:docMk/>
          <pc:sldMk cId="1305143162" sldId="264"/>
        </pc:sldMkLst>
      </pc:sldChg>
      <pc:sldChg chg="modSp add del mod modShow">
        <pc:chgData name="Tahlia Ferreira | Community Justice" userId="35791b14-0580-41e2-9483-8ff6ed2948cb" providerId="ADAL" clId="{29675AF4-26D5-4FC8-BC66-F8364F097F49}" dt="2024-11-07T15:50:23.569" v="1927" actId="2696"/>
        <pc:sldMkLst>
          <pc:docMk/>
          <pc:sldMk cId="2222387868" sldId="264"/>
        </pc:sldMkLst>
        <pc:spChg chg="mod">
          <ac:chgData name="Tahlia Ferreira | Community Justice" userId="35791b14-0580-41e2-9483-8ff6ed2948cb" providerId="ADAL" clId="{29675AF4-26D5-4FC8-BC66-F8364F097F49}" dt="2024-11-07T14:42:50.603" v="1418" actId="1076"/>
          <ac:spMkLst>
            <pc:docMk/>
            <pc:sldMk cId="2222387868" sldId="264"/>
            <ac:spMk id="23" creationId="{46289622-5890-3BD3-E379-C6B7EF42E9EE}"/>
          </ac:spMkLst>
        </pc:spChg>
      </pc:sldChg>
      <pc:sldChg chg="addSp delSp modSp add mod ord">
        <pc:chgData name="Tahlia Ferreira | Community Justice" userId="35791b14-0580-41e2-9483-8ff6ed2948cb" providerId="ADAL" clId="{29675AF4-26D5-4FC8-BC66-F8364F097F49}" dt="2024-11-07T19:53:08.720" v="3575" actId="12788"/>
        <pc:sldMkLst>
          <pc:docMk/>
          <pc:sldMk cId="1910376376" sldId="265"/>
        </pc:sldMkLst>
        <pc:spChg chg="add del mod">
          <ac:chgData name="Tahlia Ferreira | Community Justice" userId="35791b14-0580-41e2-9483-8ff6ed2948cb" providerId="ADAL" clId="{29675AF4-26D5-4FC8-BC66-F8364F097F49}" dt="2024-11-07T14:58:13.380" v="1573" actId="478"/>
          <ac:spMkLst>
            <pc:docMk/>
            <pc:sldMk cId="1910376376" sldId="265"/>
            <ac:spMk id="2" creationId="{40E8E39B-D303-E7AC-95B2-EFD95E2925EB}"/>
          </ac:spMkLst>
        </pc:spChg>
        <pc:spChg chg="add del mod">
          <ac:chgData name="Tahlia Ferreira | Community Justice" userId="35791b14-0580-41e2-9483-8ff6ed2948cb" providerId="ADAL" clId="{29675AF4-26D5-4FC8-BC66-F8364F097F49}" dt="2024-11-07T15:51:19.086" v="1931" actId="478"/>
          <ac:spMkLst>
            <pc:docMk/>
            <pc:sldMk cId="1910376376" sldId="265"/>
            <ac:spMk id="3" creationId="{3975CAA9-DFC3-1BD0-66AF-099B7AB8EC9A}"/>
          </ac:spMkLst>
        </pc:spChg>
        <pc:spChg chg="add del mod">
          <ac:chgData name="Tahlia Ferreira | Community Justice" userId="35791b14-0580-41e2-9483-8ff6ed2948cb" providerId="ADAL" clId="{29675AF4-26D5-4FC8-BC66-F8364F097F49}" dt="2024-11-07T16:17:10.903" v="2137" actId="1076"/>
          <ac:spMkLst>
            <pc:docMk/>
            <pc:sldMk cId="1910376376" sldId="265"/>
            <ac:spMk id="4" creationId="{EF855592-DC51-A432-24C7-815407BC4407}"/>
          </ac:spMkLst>
        </pc:spChg>
        <pc:spChg chg="add mod">
          <ac:chgData name="Tahlia Ferreira | Community Justice" userId="35791b14-0580-41e2-9483-8ff6ed2948cb" providerId="ADAL" clId="{29675AF4-26D5-4FC8-BC66-F8364F097F49}" dt="2024-11-07T14:55:15.497" v="1514" actId="1076"/>
          <ac:spMkLst>
            <pc:docMk/>
            <pc:sldMk cId="1910376376" sldId="265"/>
            <ac:spMk id="6" creationId="{2084C023-42F4-9B2E-4A62-780328881A08}"/>
          </ac:spMkLst>
        </pc:spChg>
        <pc:spChg chg="del ord">
          <ac:chgData name="Tahlia Ferreira | Community Justice" userId="35791b14-0580-41e2-9483-8ff6ed2948cb" providerId="ADAL" clId="{29675AF4-26D5-4FC8-BC66-F8364F097F49}" dt="2024-11-07T16:16:37.238" v="2125" actId="478"/>
          <ac:spMkLst>
            <pc:docMk/>
            <pc:sldMk cId="1910376376" sldId="265"/>
            <ac:spMk id="7" creationId="{35804720-441A-53F2-2AA6-A61BE1BA27FD}"/>
          </ac:spMkLst>
        </pc:spChg>
        <pc:spChg chg="add del mod">
          <ac:chgData name="Tahlia Ferreira | Community Justice" userId="35791b14-0580-41e2-9483-8ff6ed2948cb" providerId="ADAL" clId="{29675AF4-26D5-4FC8-BC66-F8364F097F49}" dt="2024-11-07T15:06:49.299" v="1657" actId="478"/>
          <ac:spMkLst>
            <pc:docMk/>
            <pc:sldMk cId="1910376376" sldId="265"/>
            <ac:spMk id="9" creationId="{04D5ADB2-F22B-87F1-A77D-733641041AC9}"/>
          </ac:spMkLst>
        </pc:spChg>
        <pc:spChg chg="add del mod">
          <ac:chgData name="Tahlia Ferreira | Community Justice" userId="35791b14-0580-41e2-9483-8ff6ed2948cb" providerId="ADAL" clId="{29675AF4-26D5-4FC8-BC66-F8364F097F49}" dt="2024-11-07T15:51:16.609" v="1930" actId="478"/>
          <ac:spMkLst>
            <pc:docMk/>
            <pc:sldMk cId="1910376376" sldId="265"/>
            <ac:spMk id="10" creationId="{EA43ADFB-BB34-C2A1-401D-10D869604DB9}"/>
          </ac:spMkLst>
        </pc:spChg>
        <pc:spChg chg="add del mod">
          <ac:chgData name="Tahlia Ferreira | Community Justice" userId="35791b14-0580-41e2-9483-8ff6ed2948cb" providerId="ADAL" clId="{29675AF4-26D5-4FC8-BC66-F8364F097F49}" dt="2024-11-07T15:01:27.881" v="1605" actId="478"/>
          <ac:spMkLst>
            <pc:docMk/>
            <pc:sldMk cId="1910376376" sldId="265"/>
            <ac:spMk id="11" creationId="{293DF658-8AC8-A8CF-5074-863832A80F2C}"/>
          </ac:spMkLst>
        </pc:spChg>
        <pc:spChg chg="add del mod">
          <ac:chgData name="Tahlia Ferreira | Community Justice" userId="35791b14-0580-41e2-9483-8ff6ed2948cb" providerId="ADAL" clId="{29675AF4-26D5-4FC8-BC66-F8364F097F49}" dt="2024-11-07T15:08:04.969" v="1668" actId="478"/>
          <ac:spMkLst>
            <pc:docMk/>
            <pc:sldMk cId="1910376376" sldId="265"/>
            <ac:spMk id="12" creationId="{3F665F37-4ADF-F157-3A5F-DC8AAE1DD3EB}"/>
          </ac:spMkLst>
        </pc:spChg>
        <pc:spChg chg="del mod topLvl">
          <ac:chgData name="Tahlia Ferreira | Community Justice" userId="35791b14-0580-41e2-9483-8ff6ed2948cb" providerId="ADAL" clId="{29675AF4-26D5-4FC8-BC66-F8364F097F49}" dt="2024-11-07T14:59:02.276" v="1576" actId="478"/>
          <ac:spMkLst>
            <pc:docMk/>
            <pc:sldMk cId="1910376376" sldId="265"/>
            <ac:spMk id="13" creationId="{D2B91AA6-BB9D-6CF9-6824-8170F9957B18}"/>
          </ac:spMkLst>
        </pc:spChg>
        <pc:spChg chg="add mod">
          <ac:chgData name="Tahlia Ferreira | Community Justice" userId="35791b14-0580-41e2-9483-8ff6ed2948cb" providerId="ADAL" clId="{29675AF4-26D5-4FC8-BC66-F8364F097F49}" dt="2024-11-07T15:05:25.530" v="1644"/>
          <ac:spMkLst>
            <pc:docMk/>
            <pc:sldMk cId="1910376376" sldId="265"/>
            <ac:spMk id="14" creationId="{D191D123-0314-DC05-9F4B-476146EDBC1E}"/>
          </ac:spMkLst>
        </pc:spChg>
        <pc:spChg chg="add mod">
          <ac:chgData name="Tahlia Ferreira | Community Justice" userId="35791b14-0580-41e2-9483-8ff6ed2948cb" providerId="ADAL" clId="{29675AF4-26D5-4FC8-BC66-F8364F097F49}" dt="2024-11-07T15:05:29.308" v="1645"/>
          <ac:spMkLst>
            <pc:docMk/>
            <pc:sldMk cId="1910376376" sldId="265"/>
            <ac:spMk id="15" creationId="{0FC563FA-AC98-CE1E-4B69-56E91259FF74}"/>
          </ac:spMkLst>
        </pc:spChg>
        <pc:spChg chg="add mod">
          <ac:chgData name="Tahlia Ferreira | Community Justice" userId="35791b14-0580-41e2-9483-8ff6ed2948cb" providerId="ADAL" clId="{29675AF4-26D5-4FC8-BC66-F8364F097F49}" dt="2024-11-07T15:05:32.728" v="1646"/>
          <ac:spMkLst>
            <pc:docMk/>
            <pc:sldMk cId="1910376376" sldId="265"/>
            <ac:spMk id="16" creationId="{883AB874-CA86-C5AD-38BD-AEC9D0367D7B}"/>
          </ac:spMkLst>
        </pc:spChg>
        <pc:spChg chg="add del mod">
          <ac:chgData name="Tahlia Ferreira | Community Justice" userId="35791b14-0580-41e2-9483-8ff6ed2948cb" providerId="ADAL" clId="{29675AF4-26D5-4FC8-BC66-F8364F097F49}" dt="2024-11-07T15:48:20.314" v="1917" actId="478"/>
          <ac:spMkLst>
            <pc:docMk/>
            <pc:sldMk cId="1910376376" sldId="265"/>
            <ac:spMk id="17" creationId="{448837B2-FABD-F649-34DF-E60907718FD2}"/>
          </ac:spMkLst>
        </pc:spChg>
        <pc:spChg chg="add mod">
          <ac:chgData name="Tahlia Ferreira | Community Justice" userId="35791b14-0580-41e2-9483-8ff6ed2948cb" providerId="ADAL" clId="{29675AF4-26D5-4FC8-BC66-F8364F097F49}" dt="2024-11-07T15:25:07.110" v="1776" actId="1076"/>
          <ac:spMkLst>
            <pc:docMk/>
            <pc:sldMk cId="1910376376" sldId="265"/>
            <ac:spMk id="18" creationId="{7214D25E-06B1-C22C-74D8-6C11E4F78FDD}"/>
          </ac:spMkLst>
        </pc:spChg>
        <pc:spChg chg="add del mod ord">
          <ac:chgData name="Tahlia Ferreira | Community Justice" userId="35791b14-0580-41e2-9483-8ff6ed2948cb" providerId="ADAL" clId="{29675AF4-26D5-4FC8-BC66-F8364F097F49}" dt="2024-11-07T15:37:08.926" v="1849" actId="478"/>
          <ac:spMkLst>
            <pc:docMk/>
            <pc:sldMk cId="1910376376" sldId="265"/>
            <ac:spMk id="19" creationId="{CA7BEF9B-7974-DE0D-D539-57980FA3FE81}"/>
          </ac:spMkLst>
        </pc:spChg>
        <pc:spChg chg="add del mod">
          <ac:chgData name="Tahlia Ferreira | Community Justice" userId="35791b14-0580-41e2-9483-8ff6ed2948cb" providerId="ADAL" clId="{29675AF4-26D5-4FC8-BC66-F8364F097F49}" dt="2024-11-07T15:25:31.065" v="1781" actId="478"/>
          <ac:spMkLst>
            <pc:docMk/>
            <pc:sldMk cId="1910376376" sldId="265"/>
            <ac:spMk id="20" creationId="{223C76F1-0202-7159-5FAC-F3FFAE1C51E4}"/>
          </ac:spMkLst>
        </pc:spChg>
        <pc:spChg chg="add mod ord topLvl">
          <ac:chgData name="Tahlia Ferreira | Community Justice" userId="35791b14-0580-41e2-9483-8ff6ed2948cb" providerId="ADAL" clId="{29675AF4-26D5-4FC8-BC66-F8364F097F49}" dt="2024-11-07T16:26:56.301" v="2254" actId="166"/>
          <ac:spMkLst>
            <pc:docMk/>
            <pc:sldMk cId="1910376376" sldId="265"/>
            <ac:spMk id="21" creationId="{EB5F1C63-50CD-8205-1E01-14BABF15943A}"/>
          </ac:spMkLst>
        </pc:spChg>
        <pc:spChg chg="add del mod ord topLvl">
          <ac:chgData name="Tahlia Ferreira | Community Justice" userId="35791b14-0580-41e2-9483-8ff6ed2948cb" providerId="ADAL" clId="{29675AF4-26D5-4FC8-BC66-F8364F097F49}" dt="2024-11-07T16:19:27.562" v="2151" actId="478"/>
          <ac:spMkLst>
            <pc:docMk/>
            <pc:sldMk cId="1910376376" sldId="265"/>
            <ac:spMk id="22" creationId="{81CE6F15-E662-3136-CA63-F9C2AF808433}"/>
          </ac:spMkLst>
        </pc:spChg>
        <pc:spChg chg="del mod topLvl">
          <ac:chgData name="Tahlia Ferreira | Community Justice" userId="35791b14-0580-41e2-9483-8ff6ed2948cb" providerId="ADAL" clId="{29675AF4-26D5-4FC8-BC66-F8364F097F49}" dt="2024-11-07T14:59:03.007" v="1577" actId="478"/>
          <ac:spMkLst>
            <pc:docMk/>
            <pc:sldMk cId="1910376376" sldId="265"/>
            <ac:spMk id="28" creationId="{E7B58E38-1969-1E71-6940-53D4109E15A4}"/>
          </ac:spMkLst>
        </pc:spChg>
        <pc:spChg chg="add mod ord">
          <ac:chgData name="Tahlia Ferreira | Community Justice" userId="35791b14-0580-41e2-9483-8ff6ed2948cb" providerId="ADAL" clId="{29675AF4-26D5-4FC8-BC66-F8364F097F49}" dt="2024-11-07T19:53:08.720" v="3575" actId="12788"/>
          <ac:spMkLst>
            <pc:docMk/>
            <pc:sldMk cId="1910376376" sldId="265"/>
            <ac:spMk id="30" creationId="{D4D772C6-946D-22AA-E1DB-C23F23885749}"/>
          </ac:spMkLst>
        </pc:spChg>
        <pc:spChg chg="add del mod">
          <ac:chgData name="Tahlia Ferreira | Community Justice" userId="35791b14-0580-41e2-9483-8ff6ed2948cb" providerId="ADAL" clId="{29675AF4-26D5-4FC8-BC66-F8364F097F49}" dt="2024-11-07T16:16:35.236" v="2124" actId="478"/>
          <ac:spMkLst>
            <pc:docMk/>
            <pc:sldMk cId="1910376376" sldId="265"/>
            <ac:spMk id="51" creationId="{E5EE3127-91F8-11AB-9AF7-9E7D0FC18CC3}"/>
          </ac:spMkLst>
        </pc:spChg>
        <pc:spChg chg="add mod">
          <ac:chgData name="Tahlia Ferreira | Community Justice" userId="35791b14-0580-41e2-9483-8ff6ed2948cb" providerId="ADAL" clId="{29675AF4-26D5-4FC8-BC66-F8364F097F49}" dt="2024-11-07T16:01:18.871" v="2025" actId="571"/>
          <ac:spMkLst>
            <pc:docMk/>
            <pc:sldMk cId="1910376376" sldId="265"/>
            <ac:spMk id="52" creationId="{D022C659-4B41-4441-BFFB-12DB5D1B00AF}"/>
          </ac:spMkLst>
        </pc:spChg>
        <pc:spChg chg="add del mod">
          <ac:chgData name="Tahlia Ferreira | Community Justice" userId="35791b14-0580-41e2-9483-8ff6ed2948cb" providerId="ADAL" clId="{29675AF4-26D5-4FC8-BC66-F8364F097F49}" dt="2024-11-07T16:26:20.187" v="2248"/>
          <ac:spMkLst>
            <pc:docMk/>
            <pc:sldMk cId="1910376376" sldId="265"/>
            <ac:spMk id="61" creationId="{71B5BC96-D064-89A3-95B3-CDFA3E627CB2}"/>
          </ac:spMkLst>
        </pc:spChg>
        <pc:spChg chg="add mod">
          <ac:chgData name="Tahlia Ferreira | Community Justice" userId="35791b14-0580-41e2-9483-8ff6ed2948cb" providerId="ADAL" clId="{29675AF4-26D5-4FC8-BC66-F8364F097F49}" dt="2024-11-07T16:26:47.180" v="2253" actId="14100"/>
          <ac:spMkLst>
            <pc:docMk/>
            <pc:sldMk cId="1910376376" sldId="265"/>
            <ac:spMk id="62" creationId="{CA79F381-022E-D12D-1916-2165DDA4ACF5}"/>
          </ac:spMkLst>
        </pc:spChg>
        <pc:grpChg chg="add del mod">
          <ac:chgData name="Tahlia Ferreira | Community Justice" userId="35791b14-0580-41e2-9483-8ff6ed2948cb" providerId="ADAL" clId="{29675AF4-26D5-4FC8-BC66-F8364F097F49}" dt="2024-11-07T14:55:43.760" v="1520" actId="165"/>
          <ac:grpSpMkLst>
            <pc:docMk/>
            <pc:sldMk cId="1910376376" sldId="265"/>
            <ac:grpSpMk id="5" creationId="{0816F57B-76EF-39D4-78E8-4F5457E078B3}"/>
          </ac:grpSpMkLst>
        </pc:grpChg>
        <pc:grpChg chg="add del mod">
          <ac:chgData name="Tahlia Ferreira | Community Justice" userId="35791b14-0580-41e2-9483-8ff6ed2948cb" providerId="ADAL" clId="{29675AF4-26D5-4FC8-BC66-F8364F097F49}" dt="2024-11-07T15:43:18.025" v="1883" actId="165"/>
          <ac:grpSpMkLst>
            <pc:docMk/>
            <pc:sldMk cId="1910376376" sldId="265"/>
            <ac:grpSpMk id="23" creationId="{6419EFB6-48D8-AF5B-2EB7-A4DA68EA9DFC}"/>
          </ac:grpSpMkLst>
        </pc:grpChg>
        <pc:grpChg chg="add mod">
          <ac:chgData name="Tahlia Ferreira | Community Justice" userId="35791b14-0580-41e2-9483-8ff6ed2948cb" providerId="ADAL" clId="{29675AF4-26D5-4FC8-BC66-F8364F097F49}" dt="2024-11-07T15:48:21.929" v="1918"/>
          <ac:grpSpMkLst>
            <pc:docMk/>
            <pc:sldMk cId="1910376376" sldId="265"/>
            <ac:grpSpMk id="24" creationId="{9A83D12D-9605-07D4-F3BD-F0355CFFE429}"/>
          </ac:grpSpMkLst>
        </pc:grpChg>
        <pc:grpChg chg="mod">
          <ac:chgData name="Tahlia Ferreira | Community Justice" userId="35791b14-0580-41e2-9483-8ff6ed2948cb" providerId="ADAL" clId="{29675AF4-26D5-4FC8-BC66-F8364F097F49}" dt="2024-11-07T15:48:21.929" v="1918"/>
          <ac:grpSpMkLst>
            <pc:docMk/>
            <pc:sldMk cId="1910376376" sldId="265"/>
            <ac:grpSpMk id="25" creationId="{64D686F9-5DB9-5BCF-7C09-E5B85761F761}"/>
          </ac:grpSpMkLst>
        </pc:grpChg>
        <pc:grpChg chg="add del mod">
          <ac:chgData name="Tahlia Ferreira | Community Justice" userId="35791b14-0580-41e2-9483-8ff6ed2948cb" providerId="ADAL" clId="{29675AF4-26D5-4FC8-BC66-F8364F097F49}" dt="2024-11-07T15:52:46.080" v="1945" actId="165"/>
          <ac:grpSpMkLst>
            <pc:docMk/>
            <pc:sldMk cId="1910376376" sldId="265"/>
            <ac:grpSpMk id="31" creationId="{4F0B93FE-BFF4-EDAC-352A-6C8ECF3AF1CB}"/>
          </ac:grpSpMkLst>
        </pc:grpChg>
        <pc:grpChg chg="add del mod">
          <ac:chgData name="Tahlia Ferreira | Community Justice" userId="35791b14-0580-41e2-9483-8ff6ed2948cb" providerId="ADAL" clId="{29675AF4-26D5-4FC8-BC66-F8364F097F49}" dt="2024-11-07T15:57:32.865" v="1979" actId="165"/>
          <ac:grpSpMkLst>
            <pc:docMk/>
            <pc:sldMk cId="1910376376" sldId="265"/>
            <ac:grpSpMk id="32" creationId="{77D9219B-801D-DAF5-C0F9-1270D37F6283}"/>
          </ac:grpSpMkLst>
        </pc:grpChg>
        <pc:grpChg chg="add del mod">
          <ac:chgData name="Tahlia Ferreira | Community Justice" userId="35791b14-0580-41e2-9483-8ff6ed2948cb" providerId="ADAL" clId="{29675AF4-26D5-4FC8-BC66-F8364F097F49}" dt="2024-11-07T15:59:18.600" v="1999" actId="165"/>
          <ac:grpSpMkLst>
            <pc:docMk/>
            <pc:sldMk cId="1910376376" sldId="265"/>
            <ac:grpSpMk id="33" creationId="{29D8AA6B-92C0-381E-E8C0-3A38EC73546E}"/>
          </ac:grpSpMkLst>
        </pc:grpChg>
        <pc:grpChg chg="add del mod">
          <ac:chgData name="Tahlia Ferreira | Community Justice" userId="35791b14-0580-41e2-9483-8ff6ed2948cb" providerId="ADAL" clId="{29675AF4-26D5-4FC8-BC66-F8364F097F49}" dt="2024-11-07T15:59:07.449" v="1996" actId="478"/>
          <ac:grpSpMkLst>
            <pc:docMk/>
            <pc:sldMk cId="1910376376" sldId="265"/>
            <ac:grpSpMk id="34" creationId="{D1B4970C-3737-E28E-25E7-4BC6B382EC0C}"/>
          </ac:grpSpMkLst>
        </pc:grpChg>
        <pc:grpChg chg="del mod">
          <ac:chgData name="Tahlia Ferreira | Community Justice" userId="35791b14-0580-41e2-9483-8ff6ed2948cb" providerId="ADAL" clId="{29675AF4-26D5-4FC8-BC66-F8364F097F49}" dt="2024-11-07T14:53:06.731" v="1491" actId="165"/>
          <ac:grpSpMkLst>
            <pc:docMk/>
            <pc:sldMk cId="1910376376" sldId="265"/>
            <ac:grpSpMk id="35" creationId="{750E11E6-1C79-6204-0BAB-8BC6DF848F58}"/>
          </ac:grpSpMkLst>
        </pc:grpChg>
        <pc:grpChg chg="del mod topLvl">
          <ac:chgData name="Tahlia Ferreira | Community Justice" userId="35791b14-0580-41e2-9483-8ff6ed2948cb" providerId="ADAL" clId="{29675AF4-26D5-4FC8-BC66-F8364F097F49}" dt="2024-11-07T15:55:41.019" v="1960" actId="165"/>
          <ac:grpSpMkLst>
            <pc:docMk/>
            <pc:sldMk cId="1910376376" sldId="265"/>
            <ac:grpSpMk id="37" creationId="{3F48F70E-3554-F513-5988-C99FFA15F724}"/>
          </ac:grpSpMkLst>
        </pc:grpChg>
        <pc:grpChg chg="mod topLvl">
          <ac:chgData name="Tahlia Ferreira | Community Justice" userId="35791b14-0580-41e2-9483-8ff6ed2948cb" providerId="ADAL" clId="{29675AF4-26D5-4FC8-BC66-F8364F097F49}" dt="2024-11-07T15:58:49.147" v="1993" actId="164"/>
          <ac:grpSpMkLst>
            <pc:docMk/>
            <pc:sldMk cId="1910376376" sldId="265"/>
            <ac:grpSpMk id="38" creationId="{F6AFC561-2727-2A1C-E5C3-AAD0070E6FEF}"/>
          </ac:grpSpMkLst>
        </pc:grpChg>
        <pc:grpChg chg="add del mod">
          <ac:chgData name="Tahlia Ferreira | Community Justice" userId="35791b14-0580-41e2-9483-8ff6ed2948cb" providerId="ADAL" clId="{29675AF4-26D5-4FC8-BC66-F8364F097F49}" dt="2024-11-07T16:01:41.836" v="2027" actId="165"/>
          <ac:grpSpMkLst>
            <pc:docMk/>
            <pc:sldMk cId="1910376376" sldId="265"/>
            <ac:grpSpMk id="42" creationId="{98F983A8-31EA-4FB5-9655-8C8A786F5445}"/>
          </ac:grpSpMkLst>
        </pc:grpChg>
        <pc:grpChg chg="del mod topLvl">
          <ac:chgData name="Tahlia Ferreira | Community Justice" userId="35791b14-0580-41e2-9483-8ff6ed2948cb" providerId="ADAL" clId="{29675AF4-26D5-4FC8-BC66-F8364F097F49}" dt="2024-11-07T16:02:28.057" v="2034" actId="165"/>
          <ac:grpSpMkLst>
            <pc:docMk/>
            <pc:sldMk cId="1910376376" sldId="265"/>
            <ac:grpSpMk id="44" creationId="{0AFE8634-D9D1-09DD-56EF-7F173B2DF976}"/>
          </ac:grpSpMkLst>
        </pc:grpChg>
        <pc:grpChg chg="mod topLvl">
          <ac:chgData name="Tahlia Ferreira | Community Justice" userId="35791b14-0580-41e2-9483-8ff6ed2948cb" providerId="ADAL" clId="{29675AF4-26D5-4FC8-BC66-F8364F097F49}" dt="2024-11-07T16:03:13.576" v="2040" actId="164"/>
          <ac:grpSpMkLst>
            <pc:docMk/>
            <pc:sldMk cId="1910376376" sldId="265"/>
            <ac:grpSpMk id="45" creationId="{BF8B0757-B98F-A13B-11A2-DC1EAF06896F}"/>
          </ac:grpSpMkLst>
        </pc:grpChg>
        <pc:grpChg chg="add mod">
          <ac:chgData name="Tahlia Ferreira | Community Justice" userId="35791b14-0580-41e2-9483-8ff6ed2948cb" providerId="ADAL" clId="{29675AF4-26D5-4FC8-BC66-F8364F097F49}" dt="2024-11-07T15:59:56.500" v="2009" actId="164"/>
          <ac:grpSpMkLst>
            <pc:docMk/>
            <pc:sldMk cId="1910376376" sldId="265"/>
            <ac:grpSpMk id="49" creationId="{73FC44B1-4C5A-0B9E-F357-399678C0679F}"/>
          </ac:grpSpMkLst>
        </pc:grpChg>
        <pc:grpChg chg="add del mod">
          <ac:chgData name="Tahlia Ferreira | Community Justice" userId="35791b14-0580-41e2-9483-8ff6ed2948cb" providerId="ADAL" clId="{29675AF4-26D5-4FC8-BC66-F8364F097F49}" dt="2024-11-07T16:18:02.328" v="2144" actId="165"/>
          <ac:grpSpMkLst>
            <pc:docMk/>
            <pc:sldMk cId="1910376376" sldId="265"/>
            <ac:grpSpMk id="50" creationId="{C6609EE7-D263-B4B3-043F-E38520EFD5B7}"/>
          </ac:grpSpMkLst>
        </pc:grpChg>
        <pc:grpChg chg="add del mod">
          <ac:chgData name="Tahlia Ferreira | Community Justice" userId="35791b14-0580-41e2-9483-8ff6ed2948cb" providerId="ADAL" clId="{29675AF4-26D5-4FC8-BC66-F8364F097F49}" dt="2024-11-07T16:16:32.577" v="2123" actId="478"/>
          <ac:grpSpMkLst>
            <pc:docMk/>
            <pc:sldMk cId="1910376376" sldId="265"/>
            <ac:grpSpMk id="53" creationId="{11541DA4-818F-0714-F1D5-122A6AC6D594}"/>
          </ac:grpSpMkLst>
        </pc:grpChg>
        <pc:grpChg chg="add del mod">
          <ac:chgData name="Tahlia Ferreira | Community Justice" userId="35791b14-0580-41e2-9483-8ff6ed2948cb" providerId="ADAL" clId="{29675AF4-26D5-4FC8-BC66-F8364F097F49}" dt="2024-11-07T16:17:46.797" v="2142" actId="165"/>
          <ac:grpSpMkLst>
            <pc:docMk/>
            <pc:sldMk cId="1910376376" sldId="265"/>
            <ac:grpSpMk id="54" creationId="{1AAF6E89-1EB8-A32F-E12C-6A2EACB9A690}"/>
          </ac:grpSpMkLst>
        </pc:grpChg>
        <pc:grpChg chg="add mod">
          <ac:chgData name="Tahlia Ferreira | Community Justice" userId="35791b14-0580-41e2-9483-8ff6ed2948cb" providerId="ADAL" clId="{29675AF4-26D5-4FC8-BC66-F8364F097F49}" dt="2024-11-07T16:22:20.883" v="2213" actId="164"/>
          <ac:grpSpMkLst>
            <pc:docMk/>
            <pc:sldMk cId="1910376376" sldId="265"/>
            <ac:grpSpMk id="57" creationId="{5A848A24-4941-387B-A9A5-E48B4C261FB1}"/>
          </ac:grpSpMkLst>
        </pc:grpChg>
        <pc:grpChg chg="add del mod">
          <ac:chgData name="Tahlia Ferreira | Community Justice" userId="35791b14-0580-41e2-9483-8ff6ed2948cb" providerId="ADAL" clId="{29675AF4-26D5-4FC8-BC66-F8364F097F49}" dt="2024-11-07T16:24:01.092" v="2226" actId="165"/>
          <ac:grpSpMkLst>
            <pc:docMk/>
            <pc:sldMk cId="1910376376" sldId="265"/>
            <ac:grpSpMk id="58" creationId="{A0134153-84BC-4C40-4215-D50A5755A625}"/>
          </ac:grpSpMkLst>
        </pc:grpChg>
        <pc:picChg chg="del">
          <ac:chgData name="Tahlia Ferreira | Community Justice" userId="35791b14-0580-41e2-9483-8ff6ed2948cb" providerId="ADAL" clId="{29675AF4-26D5-4FC8-BC66-F8364F097F49}" dt="2024-11-07T14:45:58.211" v="1448" actId="478"/>
          <ac:picMkLst>
            <pc:docMk/>
            <pc:sldMk cId="1910376376" sldId="265"/>
            <ac:picMk id="8" creationId="{F3A07ABF-55F8-2B01-945C-2B30FE0F7340}"/>
          </ac:picMkLst>
        </pc:picChg>
        <pc:picChg chg="mod">
          <ac:chgData name="Tahlia Ferreira | Community Justice" userId="35791b14-0580-41e2-9483-8ff6ed2948cb" providerId="ADAL" clId="{29675AF4-26D5-4FC8-BC66-F8364F097F49}" dt="2024-11-07T15:48:21.929" v="1918"/>
          <ac:picMkLst>
            <pc:docMk/>
            <pc:sldMk cId="1910376376" sldId="265"/>
            <ac:picMk id="26" creationId="{DF1884F6-6C90-7CD7-F5DE-E233BF951EAA}"/>
          </ac:picMkLst>
        </pc:picChg>
        <pc:picChg chg="mod">
          <ac:chgData name="Tahlia Ferreira | Community Justice" userId="35791b14-0580-41e2-9483-8ff6ed2948cb" providerId="ADAL" clId="{29675AF4-26D5-4FC8-BC66-F8364F097F49}" dt="2024-11-07T15:48:21.929" v="1918"/>
          <ac:picMkLst>
            <pc:docMk/>
            <pc:sldMk cId="1910376376" sldId="265"/>
            <ac:picMk id="27" creationId="{C68C7597-94A3-6CEA-51C4-F3EE7A44C04C}"/>
          </ac:picMkLst>
        </pc:picChg>
        <pc:picChg chg="mod">
          <ac:chgData name="Tahlia Ferreira | Community Justice" userId="35791b14-0580-41e2-9483-8ff6ed2948cb" providerId="ADAL" clId="{29675AF4-26D5-4FC8-BC66-F8364F097F49}" dt="2024-11-07T15:48:21.929" v="1918"/>
          <ac:picMkLst>
            <pc:docMk/>
            <pc:sldMk cId="1910376376" sldId="265"/>
            <ac:picMk id="29" creationId="{4737BFE5-765A-2257-24E8-2F4D3C11B1E3}"/>
          </ac:picMkLst>
        </pc:picChg>
        <pc:picChg chg="del mod ord topLvl">
          <ac:chgData name="Tahlia Ferreira | Community Justice" userId="35791b14-0580-41e2-9483-8ff6ed2948cb" providerId="ADAL" clId="{29675AF4-26D5-4FC8-BC66-F8364F097F49}" dt="2024-11-07T15:59:13.642" v="1998" actId="478"/>
          <ac:picMkLst>
            <pc:docMk/>
            <pc:sldMk cId="1910376376" sldId="265"/>
            <ac:picMk id="36" creationId="{5FDBCDD7-74B3-BF3E-00EF-EB535B19B68C}"/>
          </ac:picMkLst>
        </pc:picChg>
        <pc:picChg chg="mod topLvl">
          <ac:chgData name="Tahlia Ferreira | Community Justice" userId="35791b14-0580-41e2-9483-8ff6ed2948cb" providerId="ADAL" clId="{29675AF4-26D5-4FC8-BC66-F8364F097F49}" dt="2024-11-07T15:58:57.236" v="1995" actId="29295"/>
          <ac:picMkLst>
            <pc:docMk/>
            <pc:sldMk cId="1910376376" sldId="265"/>
            <ac:picMk id="39" creationId="{CA45F01C-E9EC-A8C1-36FA-74398A5FE5ED}"/>
          </ac:picMkLst>
        </pc:picChg>
        <pc:picChg chg="mod">
          <ac:chgData name="Tahlia Ferreira | Community Justice" userId="35791b14-0580-41e2-9483-8ff6ed2948cb" providerId="ADAL" clId="{29675AF4-26D5-4FC8-BC66-F8364F097F49}" dt="2024-11-07T15:58:57.236" v="1995" actId="29295"/>
          <ac:picMkLst>
            <pc:docMk/>
            <pc:sldMk cId="1910376376" sldId="265"/>
            <ac:picMk id="40" creationId="{2452F7DA-7C78-B643-9AF1-BDA5F6B8FFE5}"/>
          </ac:picMkLst>
        </pc:picChg>
        <pc:picChg chg="mod">
          <ac:chgData name="Tahlia Ferreira | Community Justice" userId="35791b14-0580-41e2-9483-8ff6ed2948cb" providerId="ADAL" clId="{29675AF4-26D5-4FC8-BC66-F8364F097F49}" dt="2024-11-07T15:58:57.236" v="1995" actId="29295"/>
          <ac:picMkLst>
            <pc:docMk/>
            <pc:sldMk cId="1910376376" sldId="265"/>
            <ac:picMk id="41" creationId="{23A4BD9B-0311-6241-1763-D65AF3AD5849}"/>
          </ac:picMkLst>
        </pc:picChg>
        <pc:picChg chg="mod ord topLvl">
          <ac:chgData name="Tahlia Ferreira | Community Justice" userId="35791b14-0580-41e2-9483-8ff6ed2948cb" providerId="ADAL" clId="{29675AF4-26D5-4FC8-BC66-F8364F097F49}" dt="2024-11-07T16:03:13.576" v="2040" actId="164"/>
          <ac:picMkLst>
            <pc:docMk/>
            <pc:sldMk cId="1910376376" sldId="265"/>
            <ac:picMk id="43" creationId="{F214ABBA-0B3A-2D44-9731-FECDDBD2CD64}"/>
          </ac:picMkLst>
        </pc:picChg>
        <pc:picChg chg="mod topLvl">
          <ac:chgData name="Tahlia Ferreira | Community Justice" userId="35791b14-0580-41e2-9483-8ff6ed2948cb" providerId="ADAL" clId="{29675AF4-26D5-4FC8-BC66-F8364F097F49}" dt="2024-11-07T16:02:28.057" v="2034" actId="165"/>
          <ac:picMkLst>
            <pc:docMk/>
            <pc:sldMk cId="1910376376" sldId="265"/>
            <ac:picMk id="46" creationId="{1525ADA2-C6D2-CFB2-92CC-90B6D13E859F}"/>
          </ac:picMkLst>
        </pc:picChg>
        <pc:picChg chg="mod">
          <ac:chgData name="Tahlia Ferreira | Community Justice" userId="35791b14-0580-41e2-9483-8ff6ed2948cb" providerId="ADAL" clId="{29675AF4-26D5-4FC8-BC66-F8364F097F49}" dt="2024-11-07T16:02:28.057" v="2034" actId="165"/>
          <ac:picMkLst>
            <pc:docMk/>
            <pc:sldMk cId="1910376376" sldId="265"/>
            <ac:picMk id="47" creationId="{FBA232A3-7891-E9BF-0513-CA9152FD356E}"/>
          </ac:picMkLst>
        </pc:picChg>
        <pc:picChg chg="mod">
          <ac:chgData name="Tahlia Ferreira | Community Justice" userId="35791b14-0580-41e2-9483-8ff6ed2948cb" providerId="ADAL" clId="{29675AF4-26D5-4FC8-BC66-F8364F097F49}" dt="2024-11-07T16:02:28.057" v="2034" actId="165"/>
          <ac:picMkLst>
            <pc:docMk/>
            <pc:sldMk cId="1910376376" sldId="265"/>
            <ac:picMk id="48" creationId="{F9B4F8F6-CC84-287B-90F2-BD3E52028C3A}"/>
          </ac:picMkLst>
        </pc:picChg>
        <pc:picChg chg="del mod topLvl">
          <ac:chgData name="Tahlia Ferreira | Community Justice" userId="35791b14-0580-41e2-9483-8ff6ed2948cb" providerId="ADAL" clId="{29675AF4-26D5-4FC8-BC66-F8364F097F49}" dt="2024-11-07T16:23:29.284" v="2221" actId="478"/>
          <ac:picMkLst>
            <pc:docMk/>
            <pc:sldMk cId="1910376376" sldId="265"/>
            <ac:picMk id="55" creationId="{CE58B07B-2CF8-F251-1DAE-0FFA3D7B34EF}"/>
          </ac:picMkLst>
        </pc:picChg>
        <pc:picChg chg="del mod topLvl">
          <ac:chgData name="Tahlia Ferreira | Community Justice" userId="35791b14-0580-41e2-9483-8ff6ed2948cb" providerId="ADAL" clId="{29675AF4-26D5-4FC8-BC66-F8364F097F49}" dt="2024-11-07T16:23:29.284" v="2221" actId="478"/>
          <ac:picMkLst>
            <pc:docMk/>
            <pc:sldMk cId="1910376376" sldId="265"/>
            <ac:picMk id="56" creationId="{60CC429E-A6F2-E383-9D47-753418AD8543}"/>
          </ac:picMkLst>
        </pc:picChg>
        <pc:picChg chg="mod topLvl">
          <ac:chgData name="Tahlia Ferreira | Community Justice" userId="35791b14-0580-41e2-9483-8ff6ed2948cb" providerId="ADAL" clId="{29675AF4-26D5-4FC8-BC66-F8364F097F49}" dt="2024-11-07T19:52:53.951" v="3572" actId="12788"/>
          <ac:picMkLst>
            <pc:docMk/>
            <pc:sldMk cId="1910376376" sldId="265"/>
            <ac:picMk id="59" creationId="{EE5E5899-3A5B-A990-E35A-C01B905D25C9}"/>
          </ac:picMkLst>
        </pc:picChg>
        <pc:picChg chg="mod topLvl">
          <ac:chgData name="Tahlia Ferreira | Community Justice" userId="35791b14-0580-41e2-9483-8ff6ed2948cb" providerId="ADAL" clId="{29675AF4-26D5-4FC8-BC66-F8364F097F49}" dt="2024-11-07T19:52:57.185" v="3573" actId="12788"/>
          <ac:picMkLst>
            <pc:docMk/>
            <pc:sldMk cId="1910376376" sldId="265"/>
            <ac:picMk id="60" creationId="{FDBB9FB6-EC90-7459-5AC0-533FA1344D89}"/>
          </ac:picMkLst>
        </pc:picChg>
      </pc:sldChg>
      <pc:sldChg chg="add del">
        <pc:chgData name="Tahlia Ferreira | Community Justice" userId="35791b14-0580-41e2-9483-8ff6ed2948cb" providerId="ADAL" clId="{29675AF4-26D5-4FC8-BC66-F8364F097F49}" dt="2024-11-07T14:33:55.565" v="1324" actId="2696"/>
        <pc:sldMkLst>
          <pc:docMk/>
          <pc:sldMk cId="2920718123" sldId="265"/>
        </pc:sldMkLst>
      </pc:sldChg>
      <pc:sldChg chg="delSp modSp add del mod">
        <pc:chgData name="Tahlia Ferreira | Community Justice" userId="35791b14-0580-41e2-9483-8ff6ed2948cb" providerId="ADAL" clId="{29675AF4-26D5-4FC8-BC66-F8364F097F49}" dt="2024-11-07T15:14:22.190" v="1698" actId="2696"/>
        <pc:sldMkLst>
          <pc:docMk/>
          <pc:sldMk cId="306624653" sldId="266"/>
        </pc:sldMkLst>
        <pc:spChg chg="mod">
          <ac:chgData name="Tahlia Ferreira | Community Justice" userId="35791b14-0580-41e2-9483-8ff6ed2948cb" providerId="ADAL" clId="{29675AF4-26D5-4FC8-BC66-F8364F097F49}" dt="2024-11-07T14:52:33.375" v="1489" actId="12"/>
          <ac:spMkLst>
            <pc:docMk/>
            <pc:sldMk cId="306624653" sldId="266"/>
            <ac:spMk id="23" creationId="{39FBA859-0551-C156-2F75-82D041225820}"/>
          </ac:spMkLst>
        </pc:spChg>
        <pc:spChg chg="del">
          <ac:chgData name="Tahlia Ferreira | Community Justice" userId="35791b14-0580-41e2-9483-8ff6ed2948cb" providerId="ADAL" clId="{29675AF4-26D5-4FC8-BC66-F8364F097F49}" dt="2024-11-07T14:50:49.044" v="1482" actId="478"/>
          <ac:spMkLst>
            <pc:docMk/>
            <pc:sldMk cId="306624653" sldId="266"/>
            <ac:spMk id="25" creationId="{CFBA4B81-3778-E78B-3665-8482291291F3}"/>
          </ac:spMkLst>
        </pc:spChg>
        <pc:grpChg chg="mod">
          <ac:chgData name="Tahlia Ferreira | Community Justice" userId="35791b14-0580-41e2-9483-8ff6ed2948cb" providerId="ADAL" clId="{29675AF4-26D5-4FC8-BC66-F8364F097F49}" dt="2024-11-07T14:50:58.860" v="1484" actId="14100"/>
          <ac:grpSpMkLst>
            <pc:docMk/>
            <pc:sldMk cId="306624653" sldId="266"/>
            <ac:grpSpMk id="29" creationId="{CC5F9F41-4913-CE59-FFB0-A6FF26D2B910}"/>
          </ac:grpSpMkLst>
        </pc:grpChg>
        <pc:grpChg chg="mod">
          <ac:chgData name="Tahlia Ferreira | Community Justice" userId="35791b14-0580-41e2-9483-8ff6ed2948cb" providerId="ADAL" clId="{29675AF4-26D5-4FC8-BC66-F8364F097F49}" dt="2024-11-07T14:51:04.853" v="1485" actId="1076"/>
          <ac:grpSpMkLst>
            <pc:docMk/>
            <pc:sldMk cId="306624653" sldId="266"/>
            <ac:grpSpMk id="38" creationId="{193A7FEE-F956-4B11-5573-F47DAD4409FB}"/>
          </ac:grpSpMkLst>
        </pc:grpChg>
      </pc:sldChg>
      <pc:sldChg chg="add del">
        <pc:chgData name="Tahlia Ferreira | Community Justice" userId="35791b14-0580-41e2-9483-8ff6ed2948cb" providerId="ADAL" clId="{29675AF4-26D5-4FC8-BC66-F8364F097F49}" dt="2024-11-07T15:51:03.767" v="1928" actId="2696"/>
        <pc:sldMkLst>
          <pc:docMk/>
          <pc:sldMk cId="1087819964" sldId="267"/>
        </pc:sldMkLst>
      </pc:sldChg>
      <pc:sldChg chg="add del">
        <pc:chgData name="Tahlia Ferreira | Community Justice" userId="35791b14-0580-41e2-9483-8ff6ed2948cb" providerId="ADAL" clId="{29675AF4-26D5-4FC8-BC66-F8364F097F49}" dt="2024-11-07T15:14:08.542" v="1697" actId="2696"/>
        <pc:sldMkLst>
          <pc:docMk/>
          <pc:sldMk cId="930540314" sldId="268"/>
        </pc:sldMkLst>
      </pc:sldChg>
      <pc:sldChg chg="modSp add del mod">
        <pc:chgData name="Tahlia Ferreira | Community Justice" userId="35791b14-0580-41e2-9483-8ff6ed2948cb" providerId="ADAL" clId="{29675AF4-26D5-4FC8-BC66-F8364F097F49}" dt="2024-11-07T15:13:38.431" v="1695" actId="2696"/>
        <pc:sldMkLst>
          <pc:docMk/>
          <pc:sldMk cId="1090183025" sldId="268"/>
        </pc:sldMkLst>
        <pc:spChg chg="mod">
          <ac:chgData name="Tahlia Ferreira | Community Justice" userId="35791b14-0580-41e2-9483-8ff6ed2948cb" providerId="ADAL" clId="{29675AF4-26D5-4FC8-BC66-F8364F097F49}" dt="2024-11-07T15:13:31.893" v="1694" actId="207"/>
          <ac:spMkLst>
            <pc:docMk/>
            <pc:sldMk cId="1090183025" sldId="268"/>
            <ac:spMk id="23" creationId="{35092105-E4FD-68FA-61BD-04835BE2CB0A}"/>
          </ac:spMkLst>
        </pc:spChg>
      </pc:sldChg>
      <pc:sldChg chg="add del">
        <pc:chgData name="Tahlia Ferreira | Community Justice" userId="35791b14-0580-41e2-9483-8ff6ed2948cb" providerId="ADAL" clId="{29675AF4-26D5-4FC8-BC66-F8364F097F49}" dt="2024-11-07T15:51:07.750" v="1929" actId="2696"/>
        <pc:sldMkLst>
          <pc:docMk/>
          <pc:sldMk cId="2033416718" sldId="268"/>
        </pc:sldMkLst>
      </pc:sldChg>
      <pc:sldChg chg="addSp modSp add del mod">
        <pc:chgData name="Tahlia Ferreira | Community Justice" userId="35791b14-0580-41e2-9483-8ff6ed2948cb" providerId="ADAL" clId="{29675AF4-26D5-4FC8-BC66-F8364F097F49}" dt="2024-11-07T16:12:17.989" v="2099" actId="2696"/>
        <pc:sldMkLst>
          <pc:docMk/>
          <pc:sldMk cId="42543257" sldId="269"/>
        </pc:sldMkLst>
        <pc:spChg chg="mod">
          <ac:chgData name="Tahlia Ferreira | Community Justice" userId="35791b14-0580-41e2-9483-8ff6ed2948cb" providerId="ADAL" clId="{29675AF4-26D5-4FC8-BC66-F8364F097F49}" dt="2024-11-07T15:32:33.085" v="1830" actId="12"/>
          <ac:spMkLst>
            <pc:docMk/>
            <pc:sldMk cId="42543257" sldId="269"/>
            <ac:spMk id="23" creationId="{7B628900-4303-1B6F-9CB8-4843AB227434}"/>
          </ac:spMkLst>
        </pc:spChg>
        <pc:cxnChg chg="add mod">
          <ac:chgData name="Tahlia Ferreira | Community Justice" userId="35791b14-0580-41e2-9483-8ff6ed2948cb" providerId="ADAL" clId="{29675AF4-26D5-4FC8-BC66-F8364F097F49}" dt="2024-11-07T15:30:20.636" v="1820" actId="1076"/>
          <ac:cxnSpMkLst>
            <pc:docMk/>
            <pc:sldMk cId="42543257" sldId="269"/>
            <ac:cxnSpMk id="4" creationId="{2BCA63FB-E062-A6BC-E764-7D2670733817}"/>
          </ac:cxnSpMkLst>
        </pc:cxnChg>
        <pc:cxnChg chg="add mod">
          <ac:chgData name="Tahlia Ferreira | Community Justice" userId="35791b14-0580-41e2-9483-8ff6ed2948cb" providerId="ADAL" clId="{29675AF4-26D5-4FC8-BC66-F8364F097F49}" dt="2024-11-07T15:32:15.121" v="1828" actId="1076"/>
          <ac:cxnSpMkLst>
            <pc:docMk/>
            <pc:sldMk cId="42543257" sldId="269"/>
            <ac:cxnSpMk id="6" creationId="{49DAF9EA-ED91-5270-8086-ABD7A9484559}"/>
          </ac:cxnSpMkLst>
        </pc:cxnChg>
      </pc:sldChg>
      <pc:sldChg chg="addSp delSp modSp add mod">
        <pc:chgData name="Tahlia Ferreira | Community Justice" userId="35791b14-0580-41e2-9483-8ff6ed2948cb" providerId="ADAL" clId="{29675AF4-26D5-4FC8-BC66-F8364F097F49}" dt="2024-11-07T20:00:39.287" v="3647" actId="166"/>
        <pc:sldMkLst>
          <pc:docMk/>
          <pc:sldMk cId="2358424314" sldId="270"/>
        </pc:sldMkLst>
        <pc:spChg chg="mod">
          <ac:chgData name="Tahlia Ferreira | Community Justice" userId="35791b14-0580-41e2-9483-8ff6ed2948cb" providerId="ADAL" clId="{29675AF4-26D5-4FC8-BC66-F8364F097F49}" dt="2024-11-07T16:11:40.861" v="2092" actId="1076"/>
          <ac:spMkLst>
            <pc:docMk/>
            <pc:sldMk cId="2358424314" sldId="270"/>
            <ac:spMk id="23" creationId="{875F8FEE-AE47-D4C7-5D6B-C6971EDFB5FC}"/>
          </ac:spMkLst>
        </pc:spChg>
        <pc:spChg chg="del">
          <ac:chgData name="Tahlia Ferreira | Community Justice" userId="35791b14-0580-41e2-9483-8ff6ed2948cb" providerId="ADAL" clId="{29675AF4-26D5-4FC8-BC66-F8364F097F49}" dt="2024-11-07T16:10:53.892" v="2084" actId="478"/>
          <ac:spMkLst>
            <pc:docMk/>
            <pc:sldMk cId="2358424314" sldId="270"/>
            <ac:spMk id="25" creationId="{A7F24525-59F6-D7ED-6A93-DE8862A63936}"/>
          </ac:spMkLst>
        </pc:spChg>
        <pc:grpChg chg="add del mod">
          <ac:chgData name="Tahlia Ferreira | Community Justice" userId="35791b14-0580-41e2-9483-8ff6ed2948cb" providerId="ADAL" clId="{29675AF4-26D5-4FC8-BC66-F8364F097F49}" dt="2024-11-07T20:00:16.916" v="3645" actId="165"/>
          <ac:grpSpMkLst>
            <pc:docMk/>
            <pc:sldMk cId="2358424314" sldId="270"/>
            <ac:grpSpMk id="2" creationId="{321743BB-C8EE-F18B-DC70-764C99CF5AB3}"/>
          </ac:grpSpMkLst>
        </pc:grpChg>
        <pc:grpChg chg="mod topLvl">
          <ac:chgData name="Tahlia Ferreira | Community Justice" userId="35791b14-0580-41e2-9483-8ff6ed2948cb" providerId="ADAL" clId="{29675AF4-26D5-4FC8-BC66-F8364F097F49}" dt="2024-11-07T20:00:16.916" v="3645" actId="165"/>
          <ac:grpSpMkLst>
            <pc:docMk/>
            <pc:sldMk cId="2358424314" sldId="270"/>
            <ac:grpSpMk id="7" creationId="{A5A132AA-10D9-25FF-1696-7CC92E799769}"/>
          </ac:grpSpMkLst>
        </pc:grpChg>
        <pc:grpChg chg="del mod">
          <ac:chgData name="Tahlia Ferreira | Community Justice" userId="35791b14-0580-41e2-9483-8ff6ed2948cb" providerId="ADAL" clId="{29675AF4-26D5-4FC8-BC66-F8364F097F49}" dt="2024-11-07T19:59:58.491" v="3643" actId="478"/>
          <ac:grpSpMkLst>
            <pc:docMk/>
            <pc:sldMk cId="2358424314" sldId="270"/>
            <ac:grpSpMk id="8" creationId="{CA609A33-FBBD-F4BB-05EF-A11067DF1C78}"/>
          </ac:grpSpMkLst>
        </pc:grpChg>
        <pc:grpChg chg="del mod ord">
          <ac:chgData name="Tahlia Ferreira | Community Justice" userId="35791b14-0580-41e2-9483-8ff6ed2948cb" providerId="ADAL" clId="{29675AF4-26D5-4FC8-BC66-F8364F097F49}" dt="2024-11-07T18:12:36.367" v="3460" actId="165"/>
          <ac:grpSpMkLst>
            <pc:docMk/>
            <pc:sldMk cId="2358424314" sldId="270"/>
            <ac:grpSpMk id="29" creationId="{551ED131-BF14-7642-4671-547135987B7E}"/>
          </ac:grpSpMkLst>
        </pc:grpChg>
        <pc:grpChg chg="add del mod">
          <ac:chgData name="Tahlia Ferreira | Community Justice" userId="35791b14-0580-41e2-9483-8ff6ed2948cb" providerId="ADAL" clId="{29675AF4-26D5-4FC8-BC66-F8364F097F49}" dt="2024-11-07T16:11:25.886" v="2090" actId="1076"/>
          <ac:grpSpMkLst>
            <pc:docMk/>
            <pc:sldMk cId="2358424314" sldId="270"/>
            <ac:grpSpMk id="38" creationId="{497C3085-BC03-BA29-C3D6-A1B03E27FEE6}"/>
          </ac:grpSpMkLst>
        </pc:grpChg>
        <pc:picChg chg="del mod topLvl">
          <ac:chgData name="Tahlia Ferreira | Community Justice" userId="35791b14-0580-41e2-9483-8ff6ed2948cb" providerId="ADAL" clId="{29675AF4-26D5-4FC8-BC66-F8364F097F49}" dt="2024-11-07T20:00:20.199" v="3646" actId="478"/>
          <ac:picMkLst>
            <pc:docMk/>
            <pc:sldMk cId="2358424314" sldId="270"/>
            <ac:picMk id="5" creationId="{01AFC6F0-974D-5DFA-3415-E7A2C68E8FAF}"/>
          </ac:picMkLst>
        </pc:picChg>
        <pc:picChg chg="mod">
          <ac:chgData name="Tahlia Ferreira | Community Justice" userId="35791b14-0580-41e2-9483-8ff6ed2948cb" providerId="ADAL" clId="{29675AF4-26D5-4FC8-BC66-F8364F097F49}" dt="2024-11-07T20:00:16.916" v="3645" actId="165"/>
          <ac:picMkLst>
            <pc:docMk/>
            <pc:sldMk cId="2358424314" sldId="270"/>
            <ac:picMk id="9" creationId="{EF291D5F-3BEE-2F17-B24B-5F5AC336F1D1}"/>
          </ac:picMkLst>
        </pc:picChg>
        <pc:picChg chg="del mod">
          <ac:chgData name="Tahlia Ferreira | Community Justice" userId="35791b14-0580-41e2-9483-8ff6ed2948cb" providerId="ADAL" clId="{29675AF4-26D5-4FC8-BC66-F8364F097F49}" dt="2024-11-07T19:59:58.491" v="3643" actId="478"/>
          <ac:picMkLst>
            <pc:docMk/>
            <pc:sldMk cId="2358424314" sldId="270"/>
            <ac:picMk id="10" creationId="{A6FCC95B-459D-2AF0-0FE2-49BD7198DEAE}"/>
          </ac:picMkLst>
        </pc:picChg>
        <pc:picChg chg="mod">
          <ac:chgData name="Tahlia Ferreira | Community Justice" userId="35791b14-0580-41e2-9483-8ff6ed2948cb" providerId="ADAL" clId="{29675AF4-26D5-4FC8-BC66-F8364F097F49}" dt="2024-11-07T20:00:16.916" v="3645" actId="165"/>
          <ac:picMkLst>
            <pc:docMk/>
            <pc:sldMk cId="2358424314" sldId="270"/>
            <ac:picMk id="11" creationId="{5E99350D-0B84-6667-F837-FBB30C3FAF6A}"/>
          </ac:picMkLst>
        </pc:picChg>
        <pc:picChg chg="mod topLvl">
          <ac:chgData name="Tahlia Ferreira | Community Justice" userId="35791b14-0580-41e2-9483-8ff6ed2948cb" providerId="ADAL" clId="{29675AF4-26D5-4FC8-BC66-F8364F097F49}" dt="2024-11-07T18:12:36.367" v="3460" actId="165"/>
          <ac:picMkLst>
            <pc:docMk/>
            <pc:sldMk cId="2358424314" sldId="270"/>
            <ac:picMk id="30" creationId="{C344F77F-AE1C-54C0-85B3-90CBC6D6034A}"/>
          </ac:picMkLst>
        </pc:picChg>
        <pc:picChg chg="mod topLvl">
          <ac:chgData name="Tahlia Ferreira | Community Justice" userId="35791b14-0580-41e2-9483-8ff6ed2948cb" providerId="ADAL" clId="{29675AF4-26D5-4FC8-BC66-F8364F097F49}" dt="2024-11-07T18:12:36.367" v="3460" actId="165"/>
          <ac:picMkLst>
            <pc:docMk/>
            <pc:sldMk cId="2358424314" sldId="270"/>
            <ac:picMk id="31" creationId="{425B4AEB-5399-3654-4662-90B8BD12E895}"/>
          </ac:picMkLst>
        </pc:picChg>
        <pc:picChg chg="mod topLvl">
          <ac:chgData name="Tahlia Ferreira | Community Justice" userId="35791b14-0580-41e2-9483-8ff6ed2948cb" providerId="ADAL" clId="{29675AF4-26D5-4FC8-BC66-F8364F097F49}" dt="2024-11-07T18:12:36.367" v="3460" actId="165"/>
          <ac:picMkLst>
            <pc:docMk/>
            <pc:sldMk cId="2358424314" sldId="270"/>
            <ac:picMk id="32" creationId="{AB5D295C-10D6-72C0-F55D-E67C88709F5D}"/>
          </ac:picMkLst>
        </pc:picChg>
        <pc:picChg chg="mod topLvl">
          <ac:chgData name="Tahlia Ferreira | Community Justice" userId="35791b14-0580-41e2-9483-8ff6ed2948cb" providerId="ADAL" clId="{29675AF4-26D5-4FC8-BC66-F8364F097F49}" dt="2024-11-07T18:12:36.367" v="3460" actId="165"/>
          <ac:picMkLst>
            <pc:docMk/>
            <pc:sldMk cId="2358424314" sldId="270"/>
            <ac:picMk id="33" creationId="{7FF21215-7BAF-CD19-19CF-CA2EDF709F6F}"/>
          </ac:picMkLst>
        </pc:picChg>
        <pc:picChg chg="mod ord topLvl">
          <ac:chgData name="Tahlia Ferreira | Community Justice" userId="35791b14-0580-41e2-9483-8ff6ed2948cb" providerId="ADAL" clId="{29675AF4-26D5-4FC8-BC66-F8364F097F49}" dt="2024-11-07T20:00:39.287" v="3647" actId="166"/>
          <ac:picMkLst>
            <pc:docMk/>
            <pc:sldMk cId="2358424314" sldId="270"/>
            <ac:picMk id="34" creationId="{55C3EC3B-BA2E-85C5-AF9D-7F68052F1CA4}"/>
          </ac:picMkLst>
        </pc:picChg>
        <pc:picChg chg="mod topLvl">
          <ac:chgData name="Tahlia Ferreira | Community Justice" userId="35791b14-0580-41e2-9483-8ff6ed2948cb" providerId="ADAL" clId="{29675AF4-26D5-4FC8-BC66-F8364F097F49}" dt="2024-11-07T16:11:18.462" v="2089" actId="165"/>
          <ac:picMkLst>
            <pc:docMk/>
            <pc:sldMk cId="2358424314" sldId="270"/>
            <ac:picMk id="39" creationId="{0AC11FB3-19A8-3C34-745F-0CBA613BAA33}"/>
          </ac:picMkLst>
        </pc:picChg>
        <pc:picChg chg="mod topLvl">
          <ac:chgData name="Tahlia Ferreira | Community Justice" userId="35791b14-0580-41e2-9483-8ff6ed2948cb" providerId="ADAL" clId="{29675AF4-26D5-4FC8-BC66-F8364F097F49}" dt="2024-11-07T16:11:18.462" v="2089" actId="165"/>
          <ac:picMkLst>
            <pc:docMk/>
            <pc:sldMk cId="2358424314" sldId="270"/>
            <ac:picMk id="40" creationId="{BD829040-DC48-4356-4E2C-854A1D3457F9}"/>
          </ac:picMkLst>
        </pc:picChg>
        <pc:cxnChg chg="mod">
          <ac:chgData name="Tahlia Ferreira | Community Justice" userId="35791b14-0580-41e2-9483-8ff6ed2948cb" providerId="ADAL" clId="{29675AF4-26D5-4FC8-BC66-F8364F097F49}" dt="2024-11-07T16:11:56.582" v="2096" actId="1582"/>
          <ac:cxnSpMkLst>
            <pc:docMk/>
            <pc:sldMk cId="2358424314" sldId="270"/>
            <ac:cxnSpMk id="4" creationId="{98D38DA2-1CE0-6399-ECB1-7CECD0CD722B}"/>
          </ac:cxnSpMkLst>
        </pc:cxnChg>
        <pc:cxnChg chg="mod">
          <ac:chgData name="Tahlia Ferreira | Community Justice" userId="35791b14-0580-41e2-9483-8ff6ed2948cb" providerId="ADAL" clId="{29675AF4-26D5-4FC8-BC66-F8364F097F49}" dt="2024-11-07T16:12:06.578" v="2098" actId="208"/>
          <ac:cxnSpMkLst>
            <pc:docMk/>
            <pc:sldMk cId="2358424314" sldId="270"/>
            <ac:cxnSpMk id="6" creationId="{0B582AF5-2DBD-AD1C-E770-9CCF34F4EBA1}"/>
          </ac:cxnSpMkLst>
        </pc:cxnChg>
      </pc:sldChg>
      <pc:sldChg chg="addSp delSp modSp add del mod ord">
        <pc:chgData name="Tahlia Ferreira | Community Justice" userId="35791b14-0580-41e2-9483-8ff6ed2948cb" providerId="ADAL" clId="{29675AF4-26D5-4FC8-BC66-F8364F097F49}" dt="2024-11-07T16:01:48.272" v="2028" actId="2696"/>
        <pc:sldMkLst>
          <pc:docMk/>
          <pc:sldMk cId="3505740899" sldId="270"/>
        </pc:sldMkLst>
        <pc:spChg chg="add mod">
          <ac:chgData name="Tahlia Ferreira | Community Justice" userId="35791b14-0580-41e2-9483-8ff6ed2948cb" providerId="ADAL" clId="{29675AF4-26D5-4FC8-BC66-F8364F097F49}" dt="2024-11-07T15:39:59.781" v="1861"/>
          <ac:spMkLst>
            <pc:docMk/>
            <pc:sldMk cId="3505740899" sldId="270"/>
            <ac:spMk id="2" creationId="{96FCB80F-8500-8C1D-3D85-6695F7EACE93}"/>
          </ac:spMkLst>
        </pc:spChg>
        <pc:spChg chg="add mod topLvl">
          <ac:chgData name="Tahlia Ferreira | Community Justice" userId="35791b14-0580-41e2-9483-8ff6ed2948cb" providerId="ADAL" clId="{29675AF4-26D5-4FC8-BC66-F8364F097F49}" dt="2024-11-07T15:44:19.419" v="1889" actId="1076"/>
          <ac:spMkLst>
            <pc:docMk/>
            <pc:sldMk cId="3505740899" sldId="270"/>
            <ac:spMk id="3" creationId="{35CD1F28-FF36-1765-A394-0A3440CBB38A}"/>
          </ac:spMkLst>
        </pc:spChg>
        <pc:spChg chg="add mod">
          <ac:chgData name="Tahlia Ferreira | Community Justice" userId="35791b14-0580-41e2-9483-8ff6ed2948cb" providerId="ADAL" clId="{29675AF4-26D5-4FC8-BC66-F8364F097F49}" dt="2024-11-07T15:47:49.307" v="1914" actId="1076"/>
          <ac:spMkLst>
            <pc:docMk/>
            <pc:sldMk cId="3505740899" sldId="270"/>
            <ac:spMk id="6" creationId="{BAA664E1-6B57-E6B3-0B71-042B5512F76C}"/>
          </ac:spMkLst>
        </pc:spChg>
        <pc:spChg chg="del">
          <ac:chgData name="Tahlia Ferreira | Community Justice" userId="35791b14-0580-41e2-9483-8ff6ed2948cb" providerId="ADAL" clId="{29675AF4-26D5-4FC8-BC66-F8364F097F49}" dt="2024-11-07T15:39:58.879" v="1860" actId="478"/>
          <ac:spMkLst>
            <pc:docMk/>
            <pc:sldMk cId="3505740899" sldId="270"/>
            <ac:spMk id="13" creationId="{2EA90A6A-4208-874F-D625-12710C5EE31E}"/>
          </ac:spMkLst>
        </pc:spChg>
        <pc:spChg chg="mod topLvl">
          <ac:chgData name="Tahlia Ferreira | Community Justice" userId="35791b14-0580-41e2-9483-8ff6ed2948cb" providerId="ADAL" clId="{29675AF4-26D5-4FC8-BC66-F8364F097F49}" dt="2024-11-07T15:44:23.222" v="1890" actId="14100"/>
          <ac:spMkLst>
            <pc:docMk/>
            <pc:sldMk cId="3505740899" sldId="270"/>
            <ac:spMk id="28" creationId="{CF7BFF2D-8742-605D-C07E-30717E567C21}"/>
          </ac:spMkLst>
        </pc:spChg>
        <pc:grpChg chg="add del mod">
          <ac:chgData name="Tahlia Ferreira | Community Justice" userId="35791b14-0580-41e2-9483-8ff6ed2948cb" providerId="ADAL" clId="{29675AF4-26D5-4FC8-BC66-F8364F097F49}" dt="2024-11-07T15:44:13.855" v="1888" actId="165"/>
          <ac:grpSpMkLst>
            <pc:docMk/>
            <pc:sldMk cId="3505740899" sldId="270"/>
            <ac:grpSpMk id="5" creationId="{6E54D558-D7D0-571E-A4C1-8ECD8141D59C}"/>
          </ac:grpSpMkLst>
        </pc:grpChg>
        <pc:grpChg chg="mod">
          <ac:chgData name="Tahlia Ferreira | Community Justice" userId="35791b14-0580-41e2-9483-8ff6ed2948cb" providerId="ADAL" clId="{29675AF4-26D5-4FC8-BC66-F8364F097F49}" dt="2024-11-07T15:47:56.186" v="1915" actId="12788"/>
          <ac:grpSpMkLst>
            <pc:docMk/>
            <pc:sldMk cId="3505740899" sldId="270"/>
            <ac:grpSpMk id="35" creationId="{099B675D-7E20-8C21-05A2-716E4F3C43D6}"/>
          </ac:grpSpMkLst>
        </pc:grpChg>
        <pc:picChg chg="del">
          <ac:chgData name="Tahlia Ferreira | Community Justice" userId="35791b14-0580-41e2-9483-8ff6ed2948cb" providerId="ADAL" clId="{29675AF4-26D5-4FC8-BC66-F8364F097F49}" dt="2024-11-07T15:39:40.313" v="1859" actId="478"/>
          <ac:picMkLst>
            <pc:docMk/>
            <pc:sldMk cId="3505740899" sldId="270"/>
            <ac:picMk id="8" creationId="{FA221363-098C-6E57-73F8-DDBB538E6964}"/>
          </ac:picMkLst>
        </pc:picChg>
      </pc:sldChg>
      <pc:sldChg chg="add del">
        <pc:chgData name="Tahlia Ferreira | Community Justice" userId="35791b14-0580-41e2-9483-8ff6ed2948cb" providerId="ADAL" clId="{29675AF4-26D5-4FC8-BC66-F8364F097F49}" dt="2024-11-07T16:28:01.561" v="2256" actId="2696"/>
        <pc:sldMkLst>
          <pc:docMk/>
          <pc:sldMk cId="170423132" sldId="271"/>
        </pc:sldMkLst>
      </pc:sldChg>
      <pc:sldChg chg="addSp delSp modSp add del mod ord">
        <pc:chgData name="Tahlia Ferreira | Community Justice" userId="35791b14-0580-41e2-9483-8ff6ed2948cb" providerId="ADAL" clId="{29675AF4-26D5-4FC8-BC66-F8364F097F49}" dt="2024-11-07T16:42:15.849" v="2649" actId="2696"/>
        <pc:sldMkLst>
          <pc:docMk/>
          <pc:sldMk cId="4196706798" sldId="271"/>
        </pc:sldMkLst>
        <pc:spChg chg="mod topLvl">
          <ac:chgData name="Tahlia Ferreira | Community Justice" userId="35791b14-0580-41e2-9483-8ff6ed2948cb" providerId="ADAL" clId="{29675AF4-26D5-4FC8-BC66-F8364F097F49}" dt="2024-11-07T16:35:18.647" v="2401" actId="14100"/>
          <ac:spMkLst>
            <pc:docMk/>
            <pc:sldMk cId="4196706798" sldId="271"/>
            <ac:spMk id="4" creationId="{C3C360DE-68BC-230E-7DF3-49231EB0EDC2}"/>
          </ac:spMkLst>
        </pc:spChg>
        <pc:spChg chg="mod topLvl">
          <ac:chgData name="Tahlia Ferreira | Community Justice" userId="35791b14-0580-41e2-9483-8ff6ed2948cb" providerId="ADAL" clId="{29675AF4-26D5-4FC8-BC66-F8364F097F49}" dt="2024-11-07T16:35:59.711" v="2449" actId="1076"/>
          <ac:spMkLst>
            <pc:docMk/>
            <pc:sldMk cId="4196706798" sldId="271"/>
            <ac:spMk id="23" creationId="{B578CEA6-410F-7372-9E9E-C808882BD2AB}"/>
          </ac:spMkLst>
        </pc:spChg>
        <pc:grpChg chg="del mod">
          <ac:chgData name="Tahlia Ferreira | Community Justice" userId="35791b14-0580-41e2-9483-8ff6ed2948cb" providerId="ADAL" clId="{29675AF4-26D5-4FC8-BC66-F8364F097F49}" dt="2024-11-07T16:29:18.055" v="2301" actId="165"/>
          <ac:grpSpMkLst>
            <pc:docMk/>
            <pc:sldMk cId="4196706798" sldId="271"/>
            <ac:grpSpMk id="5" creationId="{497277B3-5C3E-0A29-E0A7-E27600D1446A}"/>
          </ac:grpSpMkLst>
        </pc:grpChg>
        <pc:picChg chg="del">
          <ac:chgData name="Tahlia Ferreira | Community Justice" userId="35791b14-0580-41e2-9483-8ff6ed2948cb" providerId="ADAL" clId="{29675AF4-26D5-4FC8-BC66-F8364F097F49}" dt="2024-11-07T16:28:07.840" v="2260" actId="478"/>
          <ac:picMkLst>
            <pc:docMk/>
            <pc:sldMk cId="4196706798" sldId="271"/>
            <ac:picMk id="2" creationId="{6012DD16-5B44-F96E-5107-946060E59EB0}"/>
          </ac:picMkLst>
        </pc:picChg>
        <pc:picChg chg="add mod">
          <ac:chgData name="Tahlia Ferreira | Community Justice" userId="35791b14-0580-41e2-9483-8ff6ed2948cb" providerId="ADAL" clId="{29675AF4-26D5-4FC8-BC66-F8364F097F49}" dt="2024-11-07T16:35:36.713" v="2448" actId="1076"/>
          <ac:picMkLst>
            <pc:docMk/>
            <pc:sldMk cId="4196706798" sldId="271"/>
            <ac:picMk id="8" creationId="{F20A27DE-EE0E-59D3-F5AB-A5C215C7054C}"/>
          </ac:picMkLst>
        </pc:picChg>
        <pc:cxnChg chg="add del mod">
          <ac:chgData name="Tahlia Ferreira | Community Justice" userId="35791b14-0580-41e2-9483-8ff6ed2948cb" providerId="ADAL" clId="{29675AF4-26D5-4FC8-BC66-F8364F097F49}" dt="2024-11-07T16:36:05.088" v="2450" actId="478"/>
          <ac:cxnSpMkLst>
            <pc:docMk/>
            <pc:sldMk cId="4196706798" sldId="271"/>
            <ac:cxnSpMk id="6" creationId="{530DB087-993B-6431-DC6A-3884716DE004}"/>
          </ac:cxnSpMkLst>
        </pc:cxnChg>
      </pc:sldChg>
      <pc:sldChg chg="addSp delSp modSp add del mod">
        <pc:chgData name="Tahlia Ferreira | Community Justice" userId="35791b14-0580-41e2-9483-8ff6ed2948cb" providerId="ADAL" clId="{29675AF4-26D5-4FC8-BC66-F8364F097F49}" dt="2024-11-07T16:42:19.337" v="2650" actId="2696"/>
        <pc:sldMkLst>
          <pc:docMk/>
          <pc:sldMk cId="4079861983" sldId="272"/>
        </pc:sldMkLst>
        <pc:spChg chg="mod ord">
          <ac:chgData name="Tahlia Ferreira | Community Justice" userId="35791b14-0580-41e2-9483-8ff6ed2948cb" providerId="ADAL" clId="{29675AF4-26D5-4FC8-BC66-F8364F097F49}" dt="2024-11-07T16:39:17.688" v="2545" actId="1076"/>
          <ac:spMkLst>
            <pc:docMk/>
            <pc:sldMk cId="4079861983" sldId="272"/>
            <ac:spMk id="23" creationId="{72A7A2B3-C56D-B54F-A5DB-A59535811363}"/>
          </ac:spMkLst>
        </pc:spChg>
        <pc:picChg chg="add mod">
          <ac:chgData name="Tahlia Ferreira | Community Justice" userId="35791b14-0580-41e2-9483-8ff6ed2948cb" providerId="ADAL" clId="{29675AF4-26D5-4FC8-BC66-F8364F097F49}" dt="2024-11-07T16:37:52.860" v="2465" actId="1076"/>
          <ac:picMkLst>
            <pc:docMk/>
            <pc:sldMk cId="4079861983" sldId="272"/>
            <ac:picMk id="2" creationId="{D63B6F34-4221-A7DD-9E08-4521C73C9780}"/>
          </ac:picMkLst>
        </pc:picChg>
        <pc:picChg chg="add del mod">
          <ac:chgData name="Tahlia Ferreira | Community Justice" userId="35791b14-0580-41e2-9483-8ff6ed2948cb" providerId="ADAL" clId="{29675AF4-26D5-4FC8-BC66-F8364F097F49}" dt="2024-11-07T16:39:09.996" v="2544" actId="29295"/>
          <ac:picMkLst>
            <pc:docMk/>
            <pc:sldMk cId="4079861983" sldId="272"/>
            <ac:picMk id="8" creationId="{2106F95D-9F1D-1F51-0428-10382361D73C}"/>
          </ac:picMkLst>
        </pc:picChg>
      </pc:sldChg>
      <pc:sldChg chg="addSp delSp modSp add mod ord">
        <pc:chgData name="Tahlia Ferreira | Community Justice" userId="35791b14-0580-41e2-9483-8ff6ed2948cb" providerId="ADAL" clId="{29675AF4-26D5-4FC8-BC66-F8364F097F49}" dt="2024-11-07T17:15:29.835" v="2977" actId="1076"/>
        <pc:sldMkLst>
          <pc:docMk/>
          <pc:sldMk cId="2910261373" sldId="273"/>
        </pc:sldMkLst>
        <pc:spChg chg="mod">
          <ac:chgData name="Tahlia Ferreira | Community Justice" userId="35791b14-0580-41e2-9483-8ff6ed2948cb" providerId="ADAL" clId="{29675AF4-26D5-4FC8-BC66-F8364F097F49}" dt="2024-11-07T16:41:58.071" v="2645" actId="1076"/>
          <ac:spMkLst>
            <pc:docMk/>
            <pc:sldMk cId="2910261373" sldId="273"/>
            <ac:spMk id="4" creationId="{AC38229A-9AD8-56C4-BEF0-7CBD80607656}"/>
          </ac:spMkLst>
        </pc:spChg>
        <pc:spChg chg="mod ord">
          <ac:chgData name="Tahlia Ferreira | Community Justice" userId="35791b14-0580-41e2-9483-8ff6ed2948cb" providerId="ADAL" clId="{29675AF4-26D5-4FC8-BC66-F8364F097F49}" dt="2024-11-07T16:49:25.063" v="2731" actId="14100"/>
          <ac:spMkLst>
            <pc:docMk/>
            <pc:sldMk cId="2910261373" sldId="273"/>
            <ac:spMk id="23" creationId="{37DAA7B9-873F-0ED0-CFDD-3623388747F6}"/>
          </ac:spMkLst>
        </pc:spChg>
        <pc:grpChg chg="mod">
          <ac:chgData name="Tahlia Ferreira | Community Justice" userId="35791b14-0580-41e2-9483-8ff6ed2948cb" providerId="ADAL" clId="{29675AF4-26D5-4FC8-BC66-F8364F097F49}" dt="2024-11-07T17:15:29.835" v="2977" actId="1076"/>
          <ac:grpSpMkLst>
            <pc:docMk/>
            <pc:sldMk cId="2910261373" sldId="273"/>
            <ac:grpSpMk id="11" creationId="{411162BA-64CE-78A6-01BC-E8B772F12AF1}"/>
          </ac:grpSpMkLst>
        </pc:grpChg>
        <pc:picChg chg="add mod">
          <ac:chgData name="Tahlia Ferreira | Community Justice" userId="35791b14-0580-41e2-9483-8ff6ed2948cb" providerId="ADAL" clId="{29675AF4-26D5-4FC8-BC66-F8364F097F49}" dt="2024-11-07T16:42:10.200" v="2648" actId="1076"/>
          <ac:picMkLst>
            <pc:docMk/>
            <pc:sldMk cId="2910261373" sldId="273"/>
            <ac:picMk id="2" creationId="{C6D053D6-C041-DFEE-07CE-602F8AC3F954}"/>
          </ac:picMkLst>
        </pc:picChg>
        <pc:picChg chg="del">
          <ac:chgData name="Tahlia Ferreira | Community Justice" userId="35791b14-0580-41e2-9483-8ff6ed2948cb" providerId="ADAL" clId="{29675AF4-26D5-4FC8-BC66-F8364F097F49}" dt="2024-11-07T16:39:39.664" v="2547" actId="478"/>
          <ac:picMkLst>
            <pc:docMk/>
            <pc:sldMk cId="2910261373" sldId="273"/>
            <ac:picMk id="8" creationId="{F7C5ECF0-F2D6-54DF-E7EC-FD3A55032EEC}"/>
          </ac:picMkLst>
        </pc:picChg>
      </pc:sldChg>
      <pc:sldChg chg="addSp modSp add mod ord">
        <pc:chgData name="Tahlia Ferreira | Community Justice" userId="35791b14-0580-41e2-9483-8ff6ed2948cb" providerId="ADAL" clId="{29675AF4-26D5-4FC8-BC66-F8364F097F49}" dt="2024-11-07T16:55:28.882" v="2792" actId="164"/>
        <pc:sldMkLst>
          <pc:docMk/>
          <pc:sldMk cId="1631960320" sldId="274"/>
        </pc:sldMkLst>
        <pc:spChg chg="add mod">
          <ac:chgData name="Tahlia Ferreira | Community Justice" userId="35791b14-0580-41e2-9483-8ff6ed2948cb" providerId="ADAL" clId="{29675AF4-26D5-4FC8-BC66-F8364F097F49}" dt="2024-11-07T16:51:56.740" v="2769" actId="164"/>
          <ac:spMkLst>
            <pc:docMk/>
            <pc:sldMk cId="1631960320" sldId="274"/>
            <ac:spMk id="2" creationId="{2A374365-883D-C4D8-9157-A3CF224167F5}"/>
          </ac:spMkLst>
        </pc:spChg>
        <pc:spChg chg="mod">
          <ac:chgData name="Tahlia Ferreira | Community Justice" userId="35791b14-0580-41e2-9483-8ff6ed2948cb" providerId="ADAL" clId="{29675AF4-26D5-4FC8-BC66-F8364F097F49}" dt="2024-11-07T16:51:56.740" v="2769" actId="164"/>
          <ac:spMkLst>
            <pc:docMk/>
            <pc:sldMk cId="1631960320" sldId="274"/>
            <ac:spMk id="21" creationId="{3EF99FFB-09C0-DED0-1649-E7E55CD49185}"/>
          </ac:spMkLst>
        </pc:spChg>
        <pc:spChg chg="mod">
          <ac:chgData name="Tahlia Ferreira | Community Justice" userId="35791b14-0580-41e2-9483-8ff6ed2948cb" providerId="ADAL" clId="{29675AF4-26D5-4FC8-BC66-F8364F097F49}" dt="2024-11-07T16:52:27.141" v="2771" actId="1076"/>
          <ac:spMkLst>
            <pc:docMk/>
            <pc:sldMk cId="1631960320" sldId="274"/>
            <ac:spMk id="30" creationId="{D983C471-8B8A-C293-B364-61A27930245F}"/>
          </ac:spMkLst>
        </pc:spChg>
        <pc:spChg chg="mod">
          <ac:chgData name="Tahlia Ferreira | Community Justice" userId="35791b14-0580-41e2-9483-8ff6ed2948cb" providerId="ADAL" clId="{29675AF4-26D5-4FC8-BC66-F8364F097F49}" dt="2024-11-07T16:52:33.671" v="2772" actId="14100"/>
          <ac:spMkLst>
            <pc:docMk/>
            <pc:sldMk cId="1631960320" sldId="274"/>
            <ac:spMk id="62" creationId="{FBD08FA7-9B29-3DE1-813A-68CA0BB69ED4}"/>
          </ac:spMkLst>
        </pc:spChg>
        <pc:grpChg chg="add mod">
          <ac:chgData name="Tahlia Ferreira | Community Justice" userId="35791b14-0580-41e2-9483-8ff6ed2948cb" providerId="ADAL" clId="{29675AF4-26D5-4FC8-BC66-F8364F097F49}" dt="2024-11-07T16:52:12.877" v="2770" actId="1076"/>
          <ac:grpSpMkLst>
            <pc:docMk/>
            <pc:sldMk cId="1631960320" sldId="274"/>
            <ac:grpSpMk id="3" creationId="{977AE780-8073-08D6-AE35-8A9F4EC4D1FE}"/>
          </ac:grpSpMkLst>
        </pc:grpChg>
        <pc:grpChg chg="add mod">
          <ac:chgData name="Tahlia Ferreira | Community Justice" userId="35791b14-0580-41e2-9483-8ff6ed2948cb" providerId="ADAL" clId="{29675AF4-26D5-4FC8-BC66-F8364F097F49}" dt="2024-11-07T16:55:28.882" v="2792" actId="164"/>
          <ac:grpSpMkLst>
            <pc:docMk/>
            <pc:sldMk cId="1631960320" sldId="274"/>
            <ac:grpSpMk id="6" creationId="{BE7582B2-5061-577C-BF35-AA7C1B901BF6}"/>
          </ac:grpSpMkLst>
        </pc:grpChg>
        <pc:picChg chg="mod">
          <ac:chgData name="Tahlia Ferreira | Community Justice" userId="35791b14-0580-41e2-9483-8ff6ed2948cb" providerId="ADAL" clId="{29675AF4-26D5-4FC8-BC66-F8364F097F49}" dt="2024-11-07T16:55:28.882" v="2792" actId="164"/>
          <ac:picMkLst>
            <pc:docMk/>
            <pc:sldMk cId="1631960320" sldId="274"/>
            <ac:picMk id="59" creationId="{71679137-3846-105B-0192-68B1CEB76F89}"/>
          </ac:picMkLst>
        </pc:picChg>
        <pc:picChg chg="mod">
          <ac:chgData name="Tahlia Ferreira | Community Justice" userId="35791b14-0580-41e2-9483-8ff6ed2948cb" providerId="ADAL" clId="{29675AF4-26D5-4FC8-BC66-F8364F097F49}" dt="2024-11-07T16:55:28.882" v="2792" actId="164"/>
          <ac:picMkLst>
            <pc:docMk/>
            <pc:sldMk cId="1631960320" sldId="274"/>
            <ac:picMk id="60" creationId="{115E1F87-87CD-0DA4-DAB4-56D14B6BBC9F}"/>
          </ac:picMkLst>
        </pc:picChg>
        <pc:cxnChg chg="add mod">
          <ac:chgData name="Tahlia Ferreira | Community Justice" userId="35791b14-0580-41e2-9483-8ff6ed2948cb" providerId="ADAL" clId="{29675AF4-26D5-4FC8-BC66-F8364F097F49}" dt="2024-11-07T16:52:50.901" v="2774" actId="1076"/>
          <ac:cxnSpMkLst>
            <pc:docMk/>
            <pc:sldMk cId="1631960320" sldId="274"/>
            <ac:cxnSpMk id="5" creationId="{941B4383-BFD3-A080-303E-3F85F4E02577}"/>
          </ac:cxnSpMkLst>
        </pc:cxnChg>
      </pc:sldChg>
      <pc:sldChg chg="addSp delSp modSp new del mod setBg">
        <pc:chgData name="Tahlia Ferreira | Community Justice" userId="35791b14-0580-41e2-9483-8ff6ed2948cb" providerId="ADAL" clId="{29675AF4-26D5-4FC8-BC66-F8364F097F49}" dt="2024-11-07T16:57:27.827" v="2817" actId="2696"/>
        <pc:sldMkLst>
          <pc:docMk/>
          <pc:sldMk cId="4183856107" sldId="275"/>
        </pc:sldMkLst>
        <pc:spChg chg="del">
          <ac:chgData name="Tahlia Ferreira | Community Justice" userId="35791b14-0580-41e2-9483-8ff6ed2948cb" providerId="ADAL" clId="{29675AF4-26D5-4FC8-BC66-F8364F097F49}" dt="2024-11-07T16:53:27.922" v="2776" actId="478"/>
          <ac:spMkLst>
            <pc:docMk/>
            <pc:sldMk cId="4183856107" sldId="275"/>
            <ac:spMk id="2" creationId="{E1D24387-4AD5-815F-C071-702C3030E389}"/>
          </ac:spMkLst>
        </pc:spChg>
        <pc:spChg chg="del">
          <ac:chgData name="Tahlia Ferreira | Community Justice" userId="35791b14-0580-41e2-9483-8ff6ed2948cb" providerId="ADAL" clId="{29675AF4-26D5-4FC8-BC66-F8364F097F49}" dt="2024-11-07T16:53:31.208" v="2777" actId="478"/>
          <ac:spMkLst>
            <pc:docMk/>
            <pc:sldMk cId="4183856107" sldId="275"/>
            <ac:spMk id="3" creationId="{69822746-F91D-1F73-020D-E8A7AA3B3741}"/>
          </ac:spMkLst>
        </pc:spChg>
        <pc:grpChg chg="add del mod">
          <ac:chgData name="Tahlia Ferreira | Community Justice" userId="35791b14-0580-41e2-9483-8ff6ed2948cb" providerId="ADAL" clId="{29675AF4-26D5-4FC8-BC66-F8364F097F49}" dt="2024-11-07T16:55:19.267" v="2791" actId="478"/>
          <ac:grpSpMkLst>
            <pc:docMk/>
            <pc:sldMk cId="4183856107" sldId="275"/>
            <ac:grpSpMk id="5" creationId="{4FA4947F-B029-925B-8724-63D1AC4EE91C}"/>
          </ac:grpSpMkLst>
        </pc:grpChg>
        <pc:grpChg chg="mod">
          <ac:chgData name="Tahlia Ferreira | Community Justice" userId="35791b14-0580-41e2-9483-8ff6ed2948cb" providerId="ADAL" clId="{29675AF4-26D5-4FC8-BC66-F8364F097F49}" dt="2024-11-07T16:55:15.676" v="2790"/>
          <ac:grpSpMkLst>
            <pc:docMk/>
            <pc:sldMk cId="4183856107" sldId="275"/>
            <ac:grpSpMk id="7" creationId="{B6F23514-2FED-D322-59AD-4362325029E1}"/>
          </ac:grpSpMkLst>
        </pc:grpChg>
        <pc:grpChg chg="mod">
          <ac:chgData name="Tahlia Ferreira | Community Justice" userId="35791b14-0580-41e2-9483-8ff6ed2948cb" providerId="ADAL" clId="{29675AF4-26D5-4FC8-BC66-F8364F097F49}" dt="2024-11-07T16:55:15.676" v="2790"/>
          <ac:grpSpMkLst>
            <pc:docMk/>
            <pc:sldMk cId="4183856107" sldId="275"/>
            <ac:grpSpMk id="8" creationId="{02A4EF85-C40C-71DA-6566-6E2CE0A91D42}"/>
          </ac:grpSpMkLst>
        </pc:grpChg>
        <pc:grpChg chg="add del mod">
          <ac:chgData name="Tahlia Ferreira | Community Justice" userId="35791b14-0580-41e2-9483-8ff6ed2948cb" providerId="ADAL" clId="{29675AF4-26D5-4FC8-BC66-F8364F097F49}" dt="2024-11-07T16:57:19.879" v="2813" actId="1076"/>
          <ac:grpSpMkLst>
            <pc:docMk/>
            <pc:sldMk cId="4183856107" sldId="275"/>
            <ac:grpSpMk id="12" creationId="{89CF4DD7-F3E8-FD08-CE16-B059C0833DF6}"/>
          </ac:grpSpMkLst>
        </pc:grpChg>
        <pc:picChg chg="add mod">
          <ac:chgData name="Tahlia Ferreira | Community Justice" userId="35791b14-0580-41e2-9483-8ff6ed2948cb" providerId="ADAL" clId="{29675AF4-26D5-4FC8-BC66-F8364F097F49}" dt="2024-11-07T16:57:22.047" v="2816" actId="14100"/>
          <ac:picMkLst>
            <pc:docMk/>
            <pc:sldMk cId="4183856107" sldId="275"/>
            <ac:picMk id="4" creationId="{ECC5823A-5481-7B0D-DD89-908F33FAFCD7}"/>
          </ac:picMkLst>
        </pc:picChg>
        <pc:picChg chg="mod">
          <ac:chgData name="Tahlia Ferreira | Community Justice" userId="35791b14-0580-41e2-9483-8ff6ed2948cb" providerId="ADAL" clId="{29675AF4-26D5-4FC8-BC66-F8364F097F49}" dt="2024-11-07T16:55:15.676" v="2790"/>
          <ac:picMkLst>
            <pc:docMk/>
            <pc:sldMk cId="4183856107" sldId="275"/>
            <ac:picMk id="6" creationId="{9D530066-22E8-7F2D-B337-3749C098C8DA}"/>
          </ac:picMkLst>
        </pc:picChg>
        <pc:picChg chg="mod">
          <ac:chgData name="Tahlia Ferreira | Community Justice" userId="35791b14-0580-41e2-9483-8ff6ed2948cb" providerId="ADAL" clId="{29675AF4-26D5-4FC8-BC66-F8364F097F49}" dt="2024-11-07T16:55:15.676" v="2790"/>
          <ac:picMkLst>
            <pc:docMk/>
            <pc:sldMk cId="4183856107" sldId="275"/>
            <ac:picMk id="9" creationId="{3DE35062-F345-B32A-F531-5931E6119800}"/>
          </ac:picMkLst>
        </pc:picChg>
        <pc:picChg chg="mod">
          <ac:chgData name="Tahlia Ferreira | Community Justice" userId="35791b14-0580-41e2-9483-8ff6ed2948cb" providerId="ADAL" clId="{29675AF4-26D5-4FC8-BC66-F8364F097F49}" dt="2024-11-07T16:55:15.676" v="2790"/>
          <ac:picMkLst>
            <pc:docMk/>
            <pc:sldMk cId="4183856107" sldId="275"/>
            <ac:picMk id="10" creationId="{49BA4AF8-D41E-ACE1-88BE-96A607F240FD}"/>
          </ac:picMkLst>
        </pc:picChg>
        <pc:picChg chg="mod">
          <ac:chgData name="Tahlia Ferreira | Community Justice" userId="35791b14-0580-41e2-9483-8ff6ed2948cb" providerId="ADAL" clId="{29675AF4-26D5-4FC8-BC66-F8364F097F49}" dt="2024-11-07T16:55:15.676" v="2790"/>
          <ac:picMkLst>
            <pc:docMk/>
            <pc:sldMk cId="4183856107" sldId="275"/>
            <ac:picMk id="11" creationId="{D921993C-C67C-1A89-40C4-A4D46B0A1A65}"/>
          </ac:picMkLst>
        </pc:picChg>
        <pc:picChg chg="mod">
          <ac:chgData name="Tahlia Ferreira | Community Justice" userId="35791b14-0580-41e2-9483-8ff6ed2948cb" providerId="ADAL" clId="{29675AF4-26D5-4FC8-BC66-F8364F097F49}" dt="2024-11-07T16:55:31.432" v="2793"/>
          <ac:picMkLst>
            <pc:docMk/>
            <pc:sldMk cId="4183856107" sldId="275"/>
            <ac:picMk id="13" creationId="{D79582CD-34CA-F5EB-EE2D-D231B16D5290}"/>
          </ac:picMkLst>
        </pc:picChg>
        <pc:picChg chg="mod">
          <ac:chgData name="Tahlia Ferreira | Community Justice" userId="35791b14-0580-41e2-9483-8ff6ed2948cb" providerId="ADAL" clId="{29675AF4-26D5-4FC8-BC66-F8364F097F49}" dt="2024-11-07T16:55:31.432" v="2793"/>
          <ac:picMkLst>
            <pc:docMk/>
            <pc:sldMk cId="4183856107" sldId="275"/>
            <ac:picMk id="14" creationId="{CB0AEFCA-AC27-46B2-7C78-CE99BC458474}"/>
          </ac:picMkLst>
        </pc:picChg>
      </pc:sldChg>
      <pc:sldChg chg="addSp delSp modSp new mod setBg">
        <pc:chgData name="Tahlia Ferreira | Community Justice" userId="35791b14-0580-41e2-9483-8ff6ed2948cb" providerId="ADAL" clId="{29675AF4-26D5-4FC8-BC66-F8364F097F49}" dt="2024-11-07T19:53:33.713" v="3579" actId="12789"/>
        <pc:sldMkLst>
          <pc:docMk/>
          <pc:sldMk cId="755294484" sldId="276"/>
        </pc:sldMkLst>
        <pc:spChg chg="del">
          <ac:chgData name="Tahlia Ferreira | Community Justice" userId="35791b14-0580-41e2-9483-8ff6ed2948cb" providerId="ADAL" clId="{29675AF4-26D5-4FC8-BC66-F8364F097F49}" dt="2024-11-07T16:54:37.418" v="2784" actId="478"/>
          <ac:spMkLst>
            <pc:docMk/>
            <pc:sldMk cId="755294484" sldId="276"/>
            <ac:spMk id="2" creationId="{476CF8F2-34E4-3800-7DFB-0A256C3287AA}"/>
          </ac:spMkLst>
        </pc:spChg>
        <pc:spChg chg="del">
          <ac:chgData name="Tahlia Ferreira | Community Justice" userId="35791b14-0580-41e2-9483-8ff6ed2948cb" providerId="ADAL" clId="{29675AF4-26D5-4FC8-BC66-F8364F097F49}" dt="2024-11-07T16:54:38.639" v="2785" actId="478"/>
          <ac:spMkLst>
            <pc:docMk/>
            <pc:sldMk cId="755294484" sldId="276"/>
            <ac:spMk id="3" creationId="{44B018F3-7088-607F-2AFB-BC3EC0DBC76E}"/>
          </ac:spMkLst>
        </pc:spChg>
        <pc:picChg chg="add mod">
          <ac:chgData name="Tahlia Ferreira | Community Justice" userId="35791b14-0580-41e2-9483-8ff6ed2948cb" providerId="ADAL" clId="{29675AF4-26D5-4FC8-BC66-F8364F097F49}" dt="2024-11-07T19:53:33.713" v="3579" actId="12789"/>
          <ac:picMkLst>
            <pc:docMk/>
            <pc:sldMk cId="755294484" sldId="276"/>
            <ac:picMk id="4" creationId="{6583E2C8-F1EA-4EFE-BA2D-B17E122A64F7}"/>
          </ac:picMkLst>
        </pc:picChg>
      </pc:sldChg>
      <pc:sldChg chg="delSp modSp add mod">
        <pc:chgData name="Tahlia Ferreira | Community Justice" userId="35791b14-0580-41e2-9483-8ff6ed2948cb" providerId="ADAL" clId="{29675AF4-26D5-4FC8-BC66-F8364F097F49}" dt="2024-11-07T16:57:36.420" v="2820" actId="12789"/>
        <pc:sldMkLst>
          <pc:docMk/>
          <pc:sldMk cId="1682347216" sldId="277"/>
        </pc:sldMkLst>
        <pc:grpChg chg="del">
          <ac:chgData name="Tahlia Ferreira | Community Justice" userId="35791b14-0580-41e2-9483-8ff6ed2948cb" providerId="ADAL" clId="{29675AF4-26D5-4FC8-BC66-F8364F097F49}" dt="2024-11-07T16:57:30.773" v="2818" actId="478"/>
          <ac:grpSpMkLst>
            <pc:docMk/>
            <pc:sldMk cId="1682347216" sldId="277"/>
            <ac:grpSpMk id="12" creationId="{420E10E3-B50A-7670-0E2A-BD016AD1FC0B}"/>
          </ac:grpSpMkLst>
        </pc:grpChg>
        <pc:picChg chg="mod">
          <ac:chgData name="Tahlia Ferreira | Community Justice" userId="35791b14-0580-41e2-9483-8ff6ed2948cb" providerId="ADAL" clId="{29675AF4-26D5-4FC8-BC66-F8364F097F49}" dt="2024-11-07T16:57:36.420" v="2820" actId="12789"/>
          <ac:picMkLst>
            <pc:docMk/>
            <pc:sldMk cId="1682347216" sldId="277"/>
            <ac:picMk id="4" creationId="{9A96043E-8FB2-93A5-E993-281D17CDE426}"/>
          </ac:picMkLst>
        </pc:picChg>
      </pc:sldChg>
      <pc:sldChg chg="addSp delSp modSp add del mod ord">
        <pc:chgData name="Tahlia Ferreira | Community Justice" userId="35791b14-0580-41e2-9483-8ff6ed2948cb" providerId="ADAL" clId="{29675AF4-26D5-4FC8-BC66-F8364F097F49}" dt="2024-11-07T17:08:49.132" v="2952" actId="2696"/>
        <pc:sldMkLst>
          <pc:docMk/>
          <pc:sldMk cId="870083378" sldId="278"/>
        </pc:sldMkLst>
        <pc:spChg chg="del topLvl">
          <ac:chgData name="Tahlia Ferreira | Community Justice" userId="35791b14-0580-41e2-9483-8ff6ed2948cb" providerId="ADAL" clId="{29675AF4-26D5-4FC8-BC66-F8364F097F49}" dt="2024-11-07T17:00:29.263" v="2835" actId="478"/>
          <ac:spMkLst>
            <pc:docMk/>
            <pc:sldMk cId="870083378" sldId="278"/>
            <ac:spMk id="2" creationId="{29D9F23B-AE9C-031C-7169-BFECE50B593C}"/>
          </ac:spMkLst>
        </pc:spChg>
        <pc:spChg chg="mod">
          <ac:chgData name="Tahlia Ferreira | Community Justice" userId="35791b14-0580-41e2-9483-8ff6ed2948cb" providerId="ADAL" clId="{29675AF4-26D5-4FC8-BC66-F8364F097F49}" dt="2024-11-07T17:04:32.262" v="2911" actId="1076"/>
          <ac:spMkLst>
            <pc:docMk/>
            <pc:sldMk cId="870083378" sldId="278"/>
            <ac:spMk id="4" creationId="{FE864E03-1E4E-D2AC-4080-C023F4F3DE8A}"/>
          </ac:spMkLst>
        </pc:spChg>
        <pc:spChg chg="add mod">
          <ac:chgData name="Tahlia Ferreira | Community Justice" userId="35791b14-0580-41e2-9483-8ff6ed2948cb" providerId="ADAL" clId="{29675AF4-26D5-4FC8-BC66-F8364F097F49}" dt="2024-11-07T17:04:35.065" v="2912" actId="1076"/>
          <ac:spMkLst>
            <pc:docMk/>
            <pc:sldMk cId="870083378" sldId="278"/>
            <ac:spMk id="8" creationId="{9B264C76-A8A7-E80D-9B02-125E3D13B47C}"/>
          </ac:spMkLst>
        </pc:spChg>
        <pc:spChg chg="del topLvl">
          <ac:chgData name="Tahlia Ferreira | Community Justice" userId="35791b14-0580-41e2-9483-8ff6ed2948cb" providerId="ADAL" clId="{29675AF4-26D5-4FC8-BC66-F8364F097F49}" dt="2024-11-07T17:00:30.455" v="2836" actId="478"/>
          <ac:spMkLst>
            <pc:docMk/>
            <pc:sldMk cId="870083378" sldId="278"/>
            <ac:spMk id="21" creationId="{A5F3292C-EDA2-3AB4-A3B4-40A0D83C7A40}"/>
          </ac:spMkLst>
        </pc:spChg>
        <pc:spChg chg="mod">
          <ac:chgData name="Tahlia Ferreira | Community Justice" userId="35791b14-0580-41e2-9483-8ff6ed2948cb" providerId="ADAL" clId="{29675AF4-26D5-4FC8-BC66-F8364F097F49}" dt="2024-11-07T17:04:27.486" v="2909" actId="2711"/>
          <ac:spMkLst>
            <pc:docMk/>
            <pc:sldMk cId="870083378" sldId="278"/>
            <ac:spMk id="30" creationId="{719B0EFC-E977-77CE-4D92-101615D06B32}"/>
          </ac:spMkLst>
        </pc:spChg>
        <pc:spChg chg="del">
          <ac:chgData name="Tahlia Ferreira | Community Justice" userId="35791b14-0580-41e2-9483-8ff6ed2948cb" providerId="ADAL" clId="{29675AF4-26D5-4FC8-BC66-F8364F097F49}" dt="2024-11-07T17:00:31.866" v="2837" actId="478"/>
          <ac:spMkLst>
            <pc:docMk/>
            <pc:sldMk cId="870083378" sldId="278"/>
            <ac:spMk id="62" creationId="{C861E152-9845-1CBE-C6FB-1FFE253F869A}"/>
          </ac:spMkLst>
        </pc:spChg>
        <pc:grpChg chg="del mod">
          <ac:chgData name="Tahlia Ferreira | Community Justice" userId="35791b14-0580-41e2-9483-8ff6ed2948cb" providerId="ADAL" clId="{29675AF4-26D5-4FC8-BC66-F8364F097F49}" dt="2024-11-07T17:00:29.263" v="2835" actId="478"/>
          <ac:grpSpMkLst>
            <pc:docMk/>
            <pc:sldMk cId="870083378" sldId="278"/>
            <ac:grpSpMk id="3" creationId="{C6EC6D8E-BB4F-3C3C-EE1C-A03B495A0AB5}"/>
          </ac:grpSpMkLst>
        </pc:grpChg>
        <pc:grpChg chg="mod">
          <ac:chgData name="Tahlia Ferreira | Community Justice" userId="35791b14-0580-41e2-9483-8ff6ed2948cb" providerId="ADAL" clId="{29675AF4-26D5-4FC8-BC66-F8364F097F49}" dt="2024-11-07T17:04:37.480" v="2914" actId="1076"/>
          <ac:grpSpMkLst>
            <pc:docMk/>
            <pc:sldMk cId="870083378" sldId="278"/>
            <ac:grpSpMk id="6" creationId="{41FC5E97-616F-4254-6402-309930B9A429}"/>
          </ac:grpSpMkLst>
        </pc:grpChg>
        <pc:picChg chg="add mod">
          <ac:chgData name="Tahlia Ferreira | Community Justice" userId="35791b14-0580-41e2-9483-8ff6ed2948cb" providerId="ADAL" clId="{29675AF4-26D5-4FC8-BC66-F8364F097F49}" dt="2024-11-07T17:05:14.887" v="2917" actId="1076"/>
          <ac:picMkLst>
            <pc:docMk/>
            <pc:sldMk cId="870083378" sldId="278"/>
            <ac:picMk id="7" creationId="{8A13E3C5-F682-0252-9C7F-BC9F257F997E}"/>
          </ac:picMkLst>
        </pc:picChg>
        <pc:picChg chg="mod">
          <ac:chgData name="Tahlia Ferreira | Community Justice" userId="35791b14-0580-41e2-9483-8ff6ed2948cb" providerId="ADAL" clId="{29675AF4-26D5-4FC8-BC66-F8364F097F49}" dt="2024-11-07T17:04:59.293" v="2915" actId="1076"/>
          <ac:picMkLst>
            <pc:docMk/>
            <pc:sldMk cId="870083378" sldId="278"/>
            <ac:picMk id="59" creationId="{640EAEE0-2A49-9D9A-7D81-D879698FCBF6}"/>
          </ac:picMkLst>
        </pc:picChg>
        <pc:picChg chg="mod">
          <ac:chgData name="Tahlia Ferreira | Community Justice" userId="35791b14-0580-41e2-9483-8ff6ed2948cb" providerId="ADAL" clId="{29675AF4-26D5-4FC8-BC66-F8364F097F49}" dt="2024-11-07T17:04:59.293" v="2915" actId="1076"/>
          <ac:picMkLst>
            <pc:docMk/>
            <pc:sldMk cId="870083378" sldId="278"/>
            <ac:picMk id="60" creationId="{C49301A7-A321-277E-9AC9-36253E516944}"/>
          </ac:picMkLst>
        </pc:picChg>
        <pc:cxnChg chg="del mod">
          <ac:chgData name="Tahlia Ferreira | Community Justice" userId="35791b14-0580-41e2-9483-8ff6ed2948cb" providerId="ADAL" clId="{29675AF4-26D5-4FC8-BC66-F8364F097F49}" dt="2024-11-07T16:59:12.635" v="2826" actId="478"/>
          <ac:cxnSpMkLst>
            <pc:docMk/>
            <pc:sldMk cId="870083378" sldId="278"/>
            <ac:cxnSpMk id="5" creationId="{91040F2A-C3F2-B5B2-BD94-D5800E2F3576}"/>
          </ac:cxnSpMkLst>
        </pc:cxnChg>
      </pc:sldChg>
      <pc:sldChg chg="delSp add del mod ord">
        <pc:chgData name="Tahlia Ferreira | Community Justice" userId="35791b14-0580-41e2-9483-8ff6ed2948cb" providerId="ADAL" clId="{29675AF4-26D5-4FC8-BC66-F8364F097F49}" dt="2024-11-07T17:08:37.794" v="2951" actId="2696"/>
        <pc:sldMkLst>
          <pc:docMk/>
          <pc:sldMk cId="3154964134" sldId="279"/>
        </pc:sldMkLst>
        <pc:picChg chg="del">
          <ac:chgData name="Tahlia Ferreira | Community Justice" userId="35791b14-0580-41e2-9483-8ff6ed2948cb" providerId="ADAL" clId="{29675AF4-26D5-4FC8-BC66-F8364F097F49}" dt="2024-11-07T16:59:40.799" v="2832" actId="478"/>
          <ac:picMkLst>
            <pc:docMk/>
            <pc:sldMk cId="3154964134" sldId="279"/>
            <ac:picMk id="8" creationId="{CB028BDA-BECC-C4CD-F39A-EB408300B1DD}"/>
          </ac:picMkLst>
        </pc:picChg>
      </pc:sldChg>
      <pc:sldChg chg="add del">
        <pc:chgData name="Tahlia Ferreira | Community Justice" userId="35791b14-0580-41e2-9483-8ff6ed2948cb" providerId="ADAL" clId="{29675AF4-26D5-4FC8-BC66-F8364F097F49}" dt="2024-11-07T17:10:46.887" v="2958" actId="2696"/>
        <pc:sldMkLst>
          <pc:docMk/>
          <pc:sldMk cId="2711913200" sldId="280"/>
        </pc:sldMkLst>
      </pc:sldChg>
      <pc:sldChg chg="addSp delSp modSp add mod ord">
        <pc:chgData name="Tahlia Ferreira | Community Justice" userId="35791b14-0580-41e2-9483-8ff6ed2948cb" providerId="ADAL" clId="{29675AF4-26D5-4FC8-BC66-F8364F097F49}" dt="2024-11-07T17:10:36.632" v="2957" actId="207"/>
        <pc:sldMkLst>
          <pc:docMk/>
          <pc:sldMk cId="2754167916" sldId="281"/>
        </pc:sldMkLst>
        <pc:spChg chg="add mod">
          <ac:chgData name="Tahlia Ferreira | Community Justice" userId="35791b14-0580-41e2-9483-8ff6ed2948cb" providerId="ADAL" clId="{29675AF4-26D5-4FC8-BC66-F8364F097F49}" dt="2024-11-07T17:10:36.632" v="2957" actId="207"/>
          <ac:spMkLst>
            <pc:docMk/>
            <pc:sldMk cId="2754167916" sldId="281"/>
            <ac:spMk id="3" creationId="{55E78EEF-D1B6-C1CD-10C3-2309840D2BA2}"/>
          </ac:spMkLst>
        </pc:spChg>
        <pc:spChg chg="add mod">
          <ac:chgData name="Tahlia Ferreira | Community Justice" userId="35791b14-0580-41e2-9483-8ff6ed2948cb" providerId="ADAL" clId="{29675AF4-26D5-4FC8-BC66-F8364F097F49}" dt="2024-11-07T17:09:40.764" v="2954" actId="207"/>
          <ac:spMkLst>
            <pc:docMk/>
            <pc:sldMk cId="2754167916" sldId="281"/>
            <ac:spMk id="5" creationId="{1A9AFBB6-3A7F-97E1-BC9E-C10EFFE1CFB7}"/>
          </ac:spMkLst>
        </pc:spChg>
        <pc:spChg chg="del">
          <ac:chgData name="Tahlia Ferreira | Community Justice" userId="35791b14-0580-41e2-9483-8ff6ed2948cb" providerId="ADAL" clId="{29675AF4-26D5-4FC8-BC66-F8364F097F49}" dt="2024-11-07T17:05:36.250" v="2921" actId="478"/>
          <ac:spMkLst>
            <pc:docMk/>
            <pc:sldMk cId="2754167916" sldId="281"/>
            <ac:spMk id="7" creationId="{0F1CB342-925B-1157-719F-6C29DE3E7DBA}"/>
          </ac:spMkLst>
        </pc:spChg>
        <pc:spChg chg="del">
          <ac:chgData name="Tahlia Ferreira | Community Justice" userId="35791b14-0580-41e2-9483-8ff6ed2948cb" providerId="ADAL" clId="{29675AF4-26D5-4FC8-BC66-F8364F097F49}" dt="2024-11-07T17:05:46.830" v="2924" actId="478"/>
          <ac:spMkLst>
            <pc:docMk/>
            <pc:sldMk cId="2754167916" sldId="281"/>
            <ac:spMk id="13" creationId="{7075C175-65B2-B96B-BB39-941D06FB464B}"/>
          </ac:spMkLst>
        </pc:spChg>
        <pc:spChg chg="mod">
          <ac:chgData name="Tahlia Ferreira | Community Justice" userId="35791b14-0580-41e2-9483-8ff6ed2948cb" providerId="ADAL" clId="{29675AF4-26D5-4FC8-BC66-F8364F097F49}" dt="2024-11-07T17:07:10.334" v="2940" actId="1076"/>
          <ac:spMkLst>
            <pc:docMk/>
            <pc:sldMk cId="2754167916" sldId="281"/>
            <ac:spMk id="28" creationId="{E9431202-11D4-5C37-67F9-F69DA5F5D431}"/>
          </ac:spMkLst>
        </pc:spChg>
        <pc:grpChg chg="mod">
          <ac:chgData name="Tahlia Ferreira | Community Justice" userId="35791b14-0580-41e2-9483-8ff6ed2948cb" providerId="ADAL" clId="{29675AF4-26D5-4FC8-BC66-F8364F097F49}" dt="2024-11-07T17:06:36.093" v="2933" actId="1076"/>
          <ac:grpSpMkLst>
            <pc:docMk/>
            <pc:sldMk cId="2754167916" sldId="281"/>
            <ac:grpSpMk id="35" creationId="{36A9FCCE-4A2F-8F65-75FD-EB28424830F9}"/>
          </ac:grpSpMkLst>
        </pc:grpChg>
        <pc:picChg chg="add mod">
          <ac:chgData name="Tahlia Ferreira | Community Justice" userId="35791b14-0580-41e2-9483-8ff6ed2948cb" providerId="ADAL" clId="{29675AF4-26D5-4FC8-BC66-F8364F097F49}" dt="2024-11-07T17:06:52.855" v="2935" actId="1076"/>
          <ac:picMkLst>
            <pc:docMk/>
            <pc:sldMk cId="2754167916" sldId="281"/>
            <ac:picMk id="2" creationId="{D36B4E05-7346-208C-5793-F8D2F59875A2}"/>
          </ac:picMkLst>
        </pc:picChg>
        <pc:picChg chg="del">
          <ac:chgData name="Tahlia Ferreira | Community Justice" userId="35791b14-0580-41e2-9483-8ff6ed2948cb" providerId="ADAL" clId="{29675AF4-26D5-4FC8-BC66-F8364F097F49}" dt="2024-11-07T17:05:43.696" v="2923" actId="478"/>
          <ac:picMkLst>
            <pc:docMk/>
            <pc:sldMk cId="2754167916" sldId="281"/>
            <ac:picMk id="8" creationId="{B373F5FC-A9F7-CCBA-E1F2-67CA3EA18994}"/>
          </ac:picMkLst>
        </pc:picChg>
      </pc:sldChg>
      <pc:sldChg chg="addSp delSp modSp new mod setBg">
        <pc:chgData name="Tahlia Ferreira | Community Justice" userId="35791b14-0580-41e2-9483-8ff6ed2948cb" providerId="ADAL" clId="{29675AF4-26D5-4FC8-BC66-F8364F097F49}" dt="2024-11-07T17:11:44.057" v="2967" actId="12789"/>
        <pc:sldMkLst>
          <pc:docMk/>
          <pc:sldMk cId="170435539" sldId="282"/>
        </pc:sldMkLst>
        <pc:spChg chg="del">
          <ac:chgData name="Tahlia Ferreira | Community Justice" userId="35791b14-0580-41e2-9483-8ff6ed2948cb" providerId="ADAL" clId="{29675AF4-26D5-4FC8-BC66-F8364F097F49}" dt="2024-11-07T17:11:12.901" v="2960" actId="478"/>
          <ac:spMkLst>
            <pc:docMk/>
            <pc:sldMk cId="170435539" sldId="282"/>
            <ac:spMk id="2" creationId="{51A1B3F6-21A8-EDDA-FA3C-5B9C2BF2EA2C}"/>
          </ac:spMkLst>
        </pc:spChg>
        <pc:spChg chg="del">
          <ac:chgData name="Tahlia Ferreira | Community Justice" userId="35791b14-0580-41e2-9483-8ff6ed2948cb" providerId="ADAL" clId="{29675AF4-26D5-4FC8-BC66-F8364F097F49}" dt="2024-11-07T17:11:15.094" v="2961" actId="478"/>
          <ac:spMkLst>
            <pc:docMk/>
            <pc:sldMk cId="170435539" sldId="282"/>
            <ac:spMk id="3" creationId="{31EF9842-D38A-9B08-C474-03B1815A0ADD}"/>
          </ac:spMkLst>
        </pc:spChg>
        <pc:picChg chg="add mod">
          <ac:chgData name="Tahlia Ferreira | Community Justice" userId="35791b14-0580-41e2-9483-8ff6ed2948cb" providerId="ADAL" clId="{29675AF4-26D5-4FC8-BC66-F8364F097F49}" dt="2024-11-07T17:11:44.057" v="2967" actId="12789"/>
          <ac:picMkLst>
            <pc:docMk/>
            <pc:sldMk cId="170435539" sldId="282"/>
            <ac:picMk id="4" creationId="{7EEA46F5-2F72-878E-6FE0-E5A4EA4E11ED}"/>
          </ac:picMkLst>
        </pc:picChg>
      </pc:sldChg>
      <pc:sldChg chg="addSp delSp modSp new mod setBg">
        <pc:chgData name="Tahlia Ferreira | Community Justice" userId="35791b14-0580-41e2-9483-8ff6ed2948cb" providerId="ADAL" clId="{29675AF4-26D5-4FC8-BC66-F8364F097F49}" dt="2024-11-07T17:16:14.862" v="2987" actId="1076"/>
        <pc:sldMkLst>
          <pc:docMk/>
          <pc:sldMk cId="3488545446" sldId="283"/>
        </pc:sldMkLst>
        <pc:spChg chg="del">
          <ac:chgData name="Tahlia Ferreira | Community Justice" userId="35791b14-0580-41e2-9483-8ff6ed2948cb" providerId="ADAL" clId="{29675AF4-26D5-4FC8-BC66-F8364F097F49}" dt="2024-11-07T17:12:07.983" v="2969" actId="478"/>
          <ac:spMkLst>
            <pc:docMk/>
            <pc:sldMk cId="3488545446" sldId="283"/>
            <ac:spMk id="2" creationId="{B5FB7DEB-6A8A-2E02-AB47-E509419547A8}"/>
          </ac:spMkLst>
        </pc:spChg>
        <pc:spChg chg="del">
          <ac:chgData name="Tahlia Ferreira | Community Justice" userId="35791b14-0580-41e2-9483-8ff6ed2948cb" providerId="ADAL" clId="{29675AF4-26D5-4FC8-BC66-F8364F097F49}" dt="2024-11-07T17:12:09.734" v="2970" actId="478"/>
          <ac:spMkLst>
            <pc:docMk/>
            <pc:sldMk cId="3488545446" sldId="283"/>
            <ac:spMk id="3" creationId="{DB81176F-1B79-B3BF-0B07-E82E6550FEDD}"/>
          </ac:spMkLst>
        </pc:spChg>
        <pc:grpChg chg="add mod">
          <ac:chgData name="Tahlia Ferreira | Community Justice" userId="35791b14-0580-41e2-9483-8ff6ed2948cb" providerId="ADAL" clId="{29675AF4-26D5-4FC8-BC66-F8364F097F49}" dt="2024-11-07T17:15:57.723" v="2984"/>
          <ac:grpSpMkLst>
            <pc:docMk/>
            <pc:sldMk cId="3488545446" sldId="283"/>
            <ac:grpSpMk id="8" creationId="{B3F482EC-2965-7EBB-334B-44DEF1E54DF4}"/>
          </ac:grpSpMkLst>
        </pc:grpChg>
        <pc:picChg chg="add mod">
          <ac:chgData name="Tahlia Ferreira | Community Justice" userId="35791b14-0580-41e2-9483-8ff6ed2948cb" providerId="ADAL" clId="{29675AF4-26D5-4FC8-BC66-F8364F097F49}" dt="2024-11-07T17:16:14.862" v="2987" actId="1076"/>
          <ac:picMkLst>
            <pc:docMk/>
            <pc:sldMk cId="3488545446" sldId="283"/>
            <ac:picMk id="4" creationId="{3030E3D2-8B9C-959F-E73A-ED738C930DE6}"/>
          </ac:picMkLst>
        </pc:picChg>
        <pc:picChg chg="add mod">
          <ac:chgData name="Tahlia Ferreira | Community Justice" userId="35791b14-0580-41e2-9483-8ff6ed2948cb" providerId="ADAL" clId="{29675AF4-26D5-4FC8-BC66-F8364F097F49}" dt="2024-11-07T17:15:14.984" v="2973"/>
          <ac:picMkLst>
            <pc:docMk/>
            <pc:sldMk cId="3488545446" sldId="283"/>
            <ac:picMk id="5" creationId="{5B02CDBC-F12B-2422-81B2-CF59FF30BBF9}"/>
          </ac:picMkLst>
        </pc:picChg>
        <pc:picChg chg="add del mod">
          <ac:chgData name="Tahlia Ferreira | Community Justice" userId="35791b14-0580-41e2-9483-8ff6ed2948cb" providerId="ADAL" clId="{29675AF4-26D5-4FC8-BC66-F8364F097F49}" dt="2024-11-07T17:15:55.620" v="2983" actId="478"/>
          <ac:picMkLst>
            <pc:docMk/>
            <pc:sldMk cId="3488545446" sldId="283"/>
            <ac:picMk id="6" creationId="{0F69E721-7E35-2F89-291F-8EBAA850483A}"/>
          </ac:picMkLst>
        </pc:picChg>
        <pc:picChg chg="add del mod">
          <ac:chgData name="Tahlia Ferreira | Community Justice" userId="35791b14-0580-41e2-9483-8ff6ed2948cb" providerId="ADAL" clId="{29675AF4-26D5-4FC8-BC66-F8364F097F49}" dt="2024-11-07T17:15:54.709" v="2982" actId="478"/>
          <ac:picMkLst>
            <pc:docMk/>
            <pc:sldMk cId="3488545446" sldId="283"/>
            <ac:picMk id="7" creationId="{3DEEE781-057F-A489-B8CA-7877C51E92AF}"/>
          </ac:picMkLst>
        </pc:picChg>
        <pc:picChg chg="mod">
          <ac:chgData name="Tahlia Ferreira | Community Justice" userId="35791b14-0580-41e2-9483-8ff6ed2948cb" providerId="ADAL" clId="{29675AF4-26D5-4FC8-BC66-F8364F097F49}" dt="2024-11-07T17:15:57.723" v="2984"/>
          <ac:picMkLst>
            <pc:docMk/>
            <pc:sldMk cId="3488545446" sldId="283"/>
            <ac:picMk id="9" creationId="{F2F1885B-161C-7D2A-38CB-BDAA3E408088}"/>
          </ac:picMkLst>
        </pc:picChg>
        <pc:picChg chg="mod">
          <ac:chgData name="Tahlia Ferreira | Community Justice" userId="35791b14-0580-41e2-9483-8ff6ed2948cb" providerId="ADAL" clId="{29675AF4-26D5-4FC8-BC66-F8364F097F49}" dt="2024-11-07T17:15:57.723" v="2984"/>
          <ac:picMkLst>
            <pc:docMk/>
            <pc:sldMk cId="3488545446" sldId="283"/>
            <ac:picMk id="10" creationId="{A3B9EEC3-C15F-DFD2-8D37-BCCF2427DAEF}"/>
          </ac:picMkLst>
        </pc:picChg>
      </pc:sldChg>
      <pc:sldChg chg="addSp delSp modSp add mod setBg">
        <pc:chgData name="Tahlia Ferreira | Community Justice" userId="35791b14-0580-41e2-9483-8ff6ed2948cb" providerId="ADAL" clId="{29675AF4-26D5-4FC8-BC66-F8364F097F49}" dt="2024-11-07T19:54:06.368" v="3583" actId="1076"/>
        <pc:sldMkLst>
          <pc:docMk/>
          <pc:sldMk cId="971409536" sldId="284"/>
        </pc:sldMkLst>
        <pc:grpChg chg="add mod">
          <ac:chgData name="Tahlia Ferreira | Community Justice" userId="35791b14-0580-41e2-9483-8ff6ed2948cb" providerId="ADAL" clId="{29675AF4-26D5-4FC8-BC66-F8364F097F49}" dt="2024-11-07T17:16:58.335" v="2993"/>
          <ac:grpSpMkLst>
            <pc:docMk/>
            <pc:sldMk cId="971409536" sldId="284"/>
            <ac:grpSpMk id="3" creationId="{35DB5EDF-E73A-01D8-ABCA-308B58869155}"/>
          </ac:grpSpMkLst>
        </pc:grpChg>
        <pc:grpChg chg="mod">
          <ac:chgData name="Tahlia Ferreira | Community Justice" userId="35791b14-0580-41e2-9483-8ff6ed2948cb" providerId="ADAL" clId="{29675AF4-26D5-4FC8-BC66-F8364F097F49}" dt="2024-11-07T17:16:58.335" v="2993"/>
          <ac:grpSpMkLst>
            <pc:docMk/>
            <pc:sldMk cId="971409536" sldId="284"/>
            <ac:grpSpMk id="5" creationId="{8A893108-86BC-4D5B-8BA0-86A5CA36F7D1}"/>
          </ac:grpSpMkLst>
        </pc:grpChg>
        <pc:grpChg chg="del">
          <ac:chgData name="Tahlia Ferreira | Community Justice" userId="35791b14-0580-41e2-9483-8ff6ed2948cb" providerId="ADAL" clId="{29675AF4-26D5-4FC8-BC66-F8364F097F49}" dt="2024-11-07T17:16:51.544" v="2992" actId="478"/>
          <ac:grpSpMkLst>
            <pc:docMk/>
            <pc:sldMk cId="971409536" sldId="284"/>
            <ac:grpSpMk id="8" creationId="{46D5FEE0-F64B-5E62-A7CC-E35D11C917A0}"/>
          </ac:grpSpMkLst>
        </pc:grpChg>
        <pc:grpChg chg="add del mod">
          <ac:chgData name="Tahlia Ferreira | Community Justice" userId="35791b14-0580-41e2-9483-8ff6ed2948cb" providerId="ADAL" clId="{29675AF4-26D5-4FC8-BC66-F8364F097F49}" dt="2024-11-07T17:17:24.204" v="2996" actId="478"/>
          <ac:grpSpMkLst>
            <pc:docMk/>
            <pc:sldMk cId="971409536" sldId="284"/>
            <ac:grpSpMk id="13" creationId="{56A76723-8825-AA4C-E44D-74ADDDA0ADB4}"/>
          </ac:grpSpMkLst>
        </pc:grpChg>
        <pc:grpChg chg="mod">
          <ac:chgData name="Tahlia Ferreira | Community Justice" userId="35791b14-0580-41e2-9483-8ff6ed2948cb" providerId="ADAL" clId="{29675AF4-26D5-4FC8-BC66-F8364F097F49}" dt="2024-11-07T17:17:19.821" v="2995"/>
          <ac:grpSpMkLst>
            <pc:docMk/>
            <pc:sldMk cId="971409536" sldId="284"/>
            <ac:grpSpMk id="14" creationId="{88EE6FBB-DB8A-D681-29D4-736608376AF3}"/>
          </ac:grpSpMkLst>
        </pc:grpChg>
        <pc:grpChg chg="add mod">
          <ac:chgData name="Tahlia Ferreira | Community Justice" userId="35791b14-0580-41e2-9483-8ff6ed2948cb" providerId="ADAL" clId="{29675AF4-26D5-4FC8-BC66-F8364F097F49}" dt="2024-11-07T17:17:31.939" v="2997"/>
          <ac:grpSpMkLst>
            <pc:docMk/>
            <pc:sldMk cId="971409536" sldId="284"/>
            <ac:grpSpMk id="18" creationId="{F4662601-EC1D-40A6-C801-86D975048D5A}"/>
          </ac:grpSpMkLst>
        </pc:grpChg>
        <pc:grpChg chg="mod">
          <ac:chgData name="Tahlia Ferreira | Community Justice" userId="35791b14-0580-41e2-9483-8ff6ed2948cb" providerId="ADAL" clId="{29675AF4-26D5-4FC8-BC66-F8364F097F49}" dt="2024-11-07T17:17:31.939" v="2997"/>
          <ac:grpSpMkLst>
            <pc:docMk/>
            <pc:sldMk cId="971409536" sldId="284"/>
            <ac:grpSpMk id="19" creationId="{41738AA4-FF56-DA97-F6A0-11FCB973D15A}"/>
          </ac:grpSpMkLst>
        </pc:grpChg>
        <pc:grpChg chg="add mod">
          <ac:chgData name="Tahlia Ferreira | Community Justice" userId="35791b14-0580-41e2-9483-8ff6ed2948cb" providerId="ADAL" clId="{29675AF4-26D5-4FC8-BC66-F8364F097F49}" dt="2024-11-07T17:17:59.589" v="3001" actId="12788"/>
          <ac:grpSpMkLst>
            <pc:docMk/>
            <pc:sldMk cId="971409536" sldId="284"/>
            <ac:grpSpMk id="23" creationId="{603F0B99-D683-16AA-9DAF-9A82BCD29007}"/>
          </ac:grpSpMkLst>
        </pc:grpChg>
        <pc:grpChg chg="mod">
          <ac:chgData name="Tahlia Ferreira | Community Justice" userId="35791b14-0580-41e2-9483-8ff6ed2948cb" providerId="ADAL" clId="{29675AF4-26D5-4FC8-BC66-F8364F097F49}" dt="2024-11-07T17:17:51.790" v="2999"/>
          <ac:grpSpMkLst>
            <pc:docMk/>
            <pc:sldMk cId="971409536" sldId="284"/>
            <ac:grpSpMk id="25" creationId="{0AB1CE78-81DB-1234-DA70-EE619D25F098}"/>
          </ac:grpSpMkLst>
        </pc:grpChg>
        <pc:grpChg chg="mod">
          <ac:chgData name="Tahlia Ferreira | Community Justice" userId="35791b14-0580-41e2-9483-8ff6ed2948cb" providerId="ADAL" clId="{29675AF4-26D5-4FC8-BC66-F8364F097F49}" dt="2024-11-07T17:17:51.790" v="2999"/>
          <ac:grpSpMkLst>
            <pc:docMk/>
            <pc:sldMk cId="971409536" sldId="284"/>
            <ac:grpSpMk id="26" creationId="{67505F1F-F892-DDBA-4743-E76866198099}"/>
          </ac:grpSpMkLst>
        </pc:grpChg>
        <pc:picChg chg="add mod">
          <ac:chgData name="Tahlia Ferreira | Community Justice" userId="35791b14-0580-41e2-9483-8ff6ed2948cb" providerId="ADAL" clId="{29675AF4-26D5-4FC8-BC66-F8364F097F49}" dt="2024-11-07T19:54:06.368" v="3583" actId="1076"/>
          <ac:picMkLst>
            <pc:docMk/>
            <pc:sldMk cId="971409536" sldId="284"/>
            <ac:picMk id="2" creationId="{2633F52D-1B48-BC9D-BAC9-3A2B5C505D8C}"/>
          </ac:picMkLst>
        </pc:picChg>
        <pc:picChg chg="del">
          <ac:chgData name="Tahlia Ferreira | Community Justice" userId="35791b14-0580-41e2-9483-8ff6ed2948cb" providerId="ADAL" clId="{29675AF4-26D5-4FC8-BC66-F8364F097F49}" dt="2024-11-07T17:16:40.264" v="2989" actId="478"/>
          <ac:picMkLst>
            <pc:docMk/>
            <pc:sldMk cId="971409536" sldId="284"/>
            <ac:picMk id="4" creationId="{5A10949C-6020-6453-EC54-8C3F9219381D}"/>
          </ac:picMkLst>
        </pc:picChg>
        <pc:picChg chg="mod">
          <ac:chgData name="Tahlia Ferreira | Community Justice" userId="35791b14-0580-41e2-9483-8ff6ed2948cb" providerId="ADAL" clId="{29675AF4-26D5-4FC8-BC66-F8364F097F49}" dt="2024-11-07T17:16:58.335" v="2993"/>
          <ac:picMkLst>
            <pc:docMk/>
            <pc:sldMk cId="971409536" sldId="284"/>
            <ac:picMk id="6" creationId="{019BDE03-0D04-A85D-9DA7-A4C0543FC6A6}"/>
          </ac:picMkLst>
        </pc:picChg>
        <pc:picChg chg="mod">
          <ac:chgData name="Tahlia Ferreira | Community Justice" userId="35791b14-0580-41e2-9483-8ff6ed2948cb" providerId="ADAL" clId="{29675AF4-26D5-4FC8-BC66-F8364F097F49}" dt="2024-11-07T17:16:58.335" v="2993"/>
          <ac:picMkLst>
            <pc:docMk/>
            <pc:sldMk cId="971409536" sldId="284"/>
            <ac:picMk id="7" creationId="{C383D749-33FC-85DE-2A89-7F3D8DD98682}"/>
          </ac:picMkLst>
        </pc:picChg>
        <pc:picChg chg="mod">
          <ac:chgData name="Tahlia Ferreira | Community Justice" userId="35791b14-0580-41e2-9483-8ff6ed2948cb" providerId="ADAL" clId="{29675AF4-26D5-4FC8-BC66-F8364F097F49}" dt="2024-11-07T17:16:58.335" v="2993"/>
          <ac:picMkLst>
            <pc:docMk/>
            <pc:sldMk cId="971409536" sldId="284"/>
            <ac:picMk id="11" creationId="{FA94E49D-BA59-E14F-EBA3-921C56DB65D9}"/>
          </ac:picMkLst>
        </pc:picChg>
        <pc:picChg chg="add mod">
          <ac:chgData name="Tahlia Ferreira | Community Justice" userId="35791b14-0580-41e2-9483-8ff6ed2948cb" providerId="ADAL" clId="{29675AF4-26D5-4FC8-BC66-F8364F097F49}" dt="2024-11-07T17:17:09.572" v="2994"/>
          <ac:picMkLst>
            <pc:docMk/>
            <pc:sldMk cId="971409536" sldId="284"/>
            <ac:picMk id="12" creationId="{AB1C6960-8EE8-6CBC-8A4B-726F83110535}"/>
          </ac:picMkLst>
        </pc:picChg>
        <pc:picChg chg="mod">
          <ac:chgData name="Tahlia Ferreira | Community Justice" userId="35791b14-0580-41e2-9483-8ff6ed2948cb" providerId="ADAL" clId="{29675AF4-26D5-4FC8-BC66-F8364F097F49}" dt="2024-11-07T17:17:19.821" v="2995"/>
          <ac:picMkLst>
            <pc:docMk/>
            <pc:sldMk cId="971409536" sldId="284"/>
            <ac:picMk id="15" creationId="{66639227-2BEC-47A5-AB87-A2DAA7A2E02B}"/>
          </ac:picMkLst>
        </pc:picChg>
        <pc:picChg chg="mod">
          <ac:chgData name="Tahlia Ferreira | Community Justice" userId="35791b14-0580-41e2-9483-8ff6ed2948cb" providerId="ADAL" clId="{29675AF4-26D5-4FC8-BC66-F8364F097F49}" dt="2024-11-07T17:17:19.821" v="2995"/>
          <ac:picMkLst>
            <pc:docMk/>
            <pc:sldMk cId="971409536" sldId="284"/>
            <ac:picMk id="16" creationId="{0CAA4957-C67B-3B7E-3A82-13D8A8D5B474}"/>
          </ac:picMkLst>
        </pc:picChg>
        <pc:picChg chg="mod">
          <ac:chgData name="Tahlia Ferreira | Community Justice" userId="35791b14-0580-41e2-9483-8ff6ed2948cb" providerId="ADAL" clId="{29675AF4-26D5-4FC8-BC66-F8364F097F49}" dt="2024-11-07T17:17:19.821" v="2995"/>
          <ac:picMkLst>
            <pc:docMk/>
            <pc:sldMk cId="971409536" sldId="284"/>
            <ac:picMk id="17" creationId="{996CD69F-77A5-B4ED-8D4F-E48373243EA0}"/>
          </ac:picMkLst>
        </pc:picChg>
        <pc:picChg chg="mod">
          <ac:chgData name="Tahlia Ferreira | Community Justice" userId="35791b14-0580-41e2-9483-8ff6ed2948cb" providerId="ADAL" clId="{29675AF4-26D5-4FC8-BC66-F8364F097F49}" dt="2024-11-07T17:17:31.939" v="2997"/>
          <ac:picMkLst>
            <pc:docMk/>
            <pc:sldMk cId="971409536" sldId="284"/>
            <ac:picMk id="20" creationId="{2B028EB6-070B-46B9-9154-299816AD3310}"/>
          </ac:picMkLst>
        </pc:picChg>
        <pc:picChg chg="mod">
          <ac:chgData name="Tahlia Ferreira | Community Justice" userId="35791b14-0580-41e2-9483-8ff6ed2948cb" providerId="ADAL" clId="{29675AF4-26D5-4FC8-BC66-F8364F097F49}" dt="2024-11-07T17:17:31.939" v="2997"/>
          <ac:picMkLst>
            <pc:docMk/>
            <pc:sldMk cId="971409536" sldId="284"/>
            <ac:picMk id="21" creationId="{CB9BC5D0-FFE0-06BC-A3CE-5B0490079E26}"/>
          </ac:picMkLst>
        </pc:picChg>
        <pc:picChg chg="mod">
          <ac:chgData name="Tahlia Ferreira | Community Justice" userId="35791b14-0580-41e2-9483-8ff6ed2948cb" providerId="ADAL" clId="{29675AF4-26D5-4FC8-BC66-F8364F097F49}" dt="2024-11-07T17:17:31.939" v="2997"/>
          <ac:picMkLst>
            <pc:docMk/>
            <pc:sldMk cId="971409536" sldId="284"/>
            <ac:picMk id="22" creationId="{A13D3D8D-A9AA-BC95-C736-87D89E81E000}"/>
          </ac:picMkLst>
        </pc:picChg>
        <pc:picChg chg="mod">
          <ac:chgData name="Tahlia Ferreira | Community Justice" userId="35791b14-0580-41e2-9483-8ff6ed2948cb" providerId="ADAL" clId="{29675AF4-26D5-4FC8-BC66-F8364F097F49}" dt="2024-11-07T17:17:51.790" v="2999"/>
          <ac:picMkLst>
            <pc:docMk/>
            <pc:sldMk cId="971409536" sldId="284"/>
            <ac:picMk id="24" creationId="{CD318F01-A4C1-062D-79F1-FC94EFA39D7C}"/>
          </ac:picMkLst>
        </pc:picChg>
        <pc:picChg chg="mod">
          <ac:chgData name="Tahlia Ferreira | Community Justice" userId="35791b14-0580-41e2-9483-8ff6ed2948cb" providerId="ADAL" clId="{29675AF4-26D5-4FC8-BC66-F8364F097F49}" dt="2024-11-07T17:17:51.790" v="2999"/>
          <ac:picMkLst>
            <pc:docMk/>
            <pc:sldMk cId="971409536" sldId="284"/>
            <ac:picMk id="27" creationId="{C7113899-60D6-4822-4284-A858B23E20BE}"/>
          </ac:picMkLst>
        </pc:picChg>
        <pc:picChg chg="mod">
          <ac:chgData name="Tahlia Ferreira | Community Justice" userId="35791b14-0580-41e2-9483-8ff6ed2948cb" providerId="ADAL" clId="{29675AF4-26D5-4FC8-BC66-F8364F097F49}" dt="2024-11-07T17:17:51.790" v="2999"/>
          <ac:picMkLst>
            <pc:docMk/>
            <pc:sldMk cId="971409536" sldId="284"/>
            <ac:picMk id="28" creationId="{D6A42F3F-12E1-2B9C-48B3-36A161725834}"/>
          </ac:picMkLst>
        </pc:picChg>
        <pc:picChg chg="mod">
          <ac:chgData name="Tahlia Ferreira | Community Justice" userId="35791b14-0580-41e2-9483-8ff6ed2948cb" providerId="ADAL" clId="{29675AF4-26D5-4FC8-BC66-F8364F097F49}" dt="2024-11-07T17:17:51.790" v="2999"/>
          <ac:picMkLst>
            <pc:docMk/>
            <pc:sldMk cId="971409536" sldId="284"/>
            <ac:picMk id="29" creationId="{A90DBD39-40ED-3253-8541-7BE82CD22C0E}"/>
          </ac:picMkLst>
        </pc:picChg>
      </pc:sldChg>
      <pc:sldChg chg="addSp delSp modSp new mod setBg">
        <pc:chgData name="Tahlia Ferreira | Community Justice" userId="35791b14-0580-41e2-9483-8ff6ed2948cb" providerId="ADAL" clId="{29675AF4-26D5-4FC8-BC66-F8364F097F49}" dt="2024-11-07T17:19:07.754" v="3016" actId="12789"/>
        <pc:sldMkLst>
          <pc:docMk/>
          <pc:sldMk cId="1997895598" sldId="285"/>
        </pc:sldMkLst>
        <pc:spChg chg="del">
          <ac:chgData name="Tahlia Ferreira | Community Justice" userId="35791b14-0580-41e2-9483-8ff6ed2948cb" providerId="ADAL" clId="{29675AF4-26D5-4FC8-BC66-F8364F097F49}" dt="2024-11-07T17:18:29.845" v="3005" actId="478"/>
          <ac:spMkLst>
            <pc:docMk/>
            <pc:sldMk cId="1997895598" sldId="285"/>
            <ac:spMk id="2" creationId="{1B828EB8-CCCB-F6DF-E16E-60864B5871EA}"/>
          </ac:spMkLst>
        </pc:spChg>
        <pc:spChg chg="del">
          <ac:chgData name="Tahlia Ferreira | Community Justice" userId="35791b14-0580-41e2-9483-8ff6ed2948cb" providerId="ADAL" clId="{29675AF4-26D5-4FC8-BC66-F8364F097F49}" dt="2024-11-07T17:18:30.931" v="3006" actId="478"/>
          <ac:spMkLst>
            <pc:docMk/>
            <pc:sldMk cId="1997895598" sldId="285"/>
            <ac:spMk id="3" creationId="{F5378690-30AC-BDA4-A80F-04EFBD314682}"/>
          </ac:spMkLst>
        </pc:spChg>
        <pc:picChg chg="add mod modCrop">
          <ac:chgData name="Tahlia Ferreira | Community Justice" userId="35791b14-0580-41e2-9483-8ff6ed2948cb" providerId="ADAL" clId="{29675AF4-26D5-4FC8-BC66-F8364F097F49}" dt="2024-11-07T17:19:07.754" v="3016" actId="12789"/>
          <ac:picMkLst>
            <pc:docMk/>
            <pc:sldMk cId="1997895598" sldId="285"/>
            <ac:picMk id="4" creationId="{02CF3FD3-A86E-224E-BC24-AFC3CCFD1039}"/>
          </ac:picMkLst>
        </pc:picChg>
      </pc:sldChg>
      <pc:sldChg chg="addSp delSp modSp add mod ord">
        <pc:chgData name="Tahlia Ferreira | Community Justice" userId="35791b14-0580-41e2-9483-8ff6ed2948cb" providerId="ADAL" clId="{29675AF4-26D5-4FC8-BC66-F8364F097F49}" dt="2024-11-07T19:49:56.261" v="3542" actId="115"/>
        <pc:sldMkLst>
          <pc:docMk/>
          <pc:sldMk cId="3284441947" sldId="286"/>
        </pc:sldMkLst>
        <pc:spChg chg="add mod">
          <ac:chgData name="Tahlia Ferreira | Community Justice" userId="35791b14-0580-41e2-9483-8ff6ed2948cb" providerId="ADAL" clId="{29675AF4-26D5-4FC8-BC66-F8364F097F49}" dt="2024-11-07T19:49:56.261" v="3542" actId="115"/>
          <ac:spMkLst>
            <pc:docMk/>
            <pc:sldMk cId="3284441947" sldId="286"/>
            <ac:spMk id="3" creationId="{EBBADCB5-2BF6-5FF9-4FD0-B098F2A36488}"/>
          </ac:spMkLst>
        </pc:spChg>
        <pc:spChg chg="add del mod">
          <ac:chgData name="Tahlia Ferreira | Community Justice" userId="35791b14-0580-41e2-9483-8ff6ed2948cb" providerId="ADAL" clId="{29675AF4-26D5-4FC8-BC66-F8364F097F49}" dt="2024-11-07T17:49:03.646" v="3177" actId="478"/>
          <ac:spMkLst>
            <pc:docMk/>
            <pc:sldMk cId="3284441947" sldId="286"/>
            <ac:spMk id="4" creationId="{4A7F56F8-EA54-CED2-CEDF-EC027EC8D04D}"/>
          </ac:spMkLst>
        </pc:spChg>
        <pc:grpChg chg="mod">
          <ac:chgData name="Tahlia Ferreira | Community Justice" userId="35791b14-0580-41e2-9483-8ff6ed2948cb" providerId="ADAL" clId="{29675AF4-26D5-4FC8-BC66-F8364F097F49}" dt="2024-11-07T19:48:28.212" v="3528" actId="1076"/>
          <ac:grpSpMkLst>
            <pc:docMk/>
            <pc:sldMk cId="3284441947" sldId="286"/>
            <ac:grpSpMk id="23" creationId="{D22A641A-5837-B0BA-C3FA-5EDBE1F053A9}"/>
          </ac:grpSpMkLst>
        </pc:grpChg>
        <pc:picChg chg="del">
          <ac:chgData name="Tahlia Ferreira | Community Justice" userId="35791b14-0580-41e2-9483-8ff6ed2948cb" providerId="ADAL" clId="{29675AF4-26D5-4FC8-BC66-F8364F097F49}" dt="2024-11-07T17:19:30.398" v="3020" actId="478"/>
          <ac:picMkLst>
            <pc:docMk/>
            <pc:sldMk cId="3284441947" sldId="286"/>
            <ac:picMk id="2" creationId="{75A568B6-964E-1F79-4E80-5EC4BDD15A9A}"/>
          </ac:picMkLst>
        </pc:picChg>
        <pc:picChg chg="add mod">
          <ac:chgData name="Tahlia Ferreira | Community Justice" userId="35791b14-0580-41e2-9483-8ff6ed2948cb" providerId="ADAL" clId="{29675AF4-26D5-4FC8-BC66-F8364F097F49}" dt="2024-11-07T19:48:14.237" v="3525" actId="14100"/>
          <ac:picMkLst>
            <pc:docMk/>
            <pc:sldMk cId="3284441947" sldId="286"/>
            <ac:picMk id="2" creationId="{CA070D4A-4F97-329E-1CF7-85FDA511AA55}"/>
          </ac:picMkLst>
        </pc:picChg>
        <pc:picChg chg="add mod">
          <ac:chgData name="Tahlia Ferreira | Community Justice" userId="35791b14-0580-41e2-9483-8ff6ed2948cb" providerId="ADAL" clId="{29675AF4-26D5-4FC8-BC66-F8364F097F49}" dt="2024-11-07T17:19:31.335" v="3021"/>
          <ac:picMkLst>
            <pc:docMk/>
            <pc:sldMk cId="3284441947" sldId="286"/>
            <ac:picMk id="3" creationId="{0DB42737-96BC-F679-9675-88816C7F1772}"/>
          </ac:picMkLst>
        </pc:picChg>
      </pc:sldChg>
      <pc:sldChg chg="addSp delSp modSp add mod ord">
        <pc:chgData name="Tahlia Ferreira | Community Justice" userId="35791b14-0580-41e2-9483-8ff6ed2948cb" providerId="ADAL" clId="{29675AF4-26D5-4FC8-BC66-F8364F097F49}" dt="2024-11-07T20:01:18.204" v="3648" actId="14100"/>
        <pc:sldMkLst>
          <pc:docMk/>
          <pc:sldMk cId="3060523728" sldId="287"/>
        </pc:sldMkLst>
        <pc:spChg chg="add mod">
          <ac:chgData name="Tahlia Ferreira | Community Justice" userId="35791b14-0580-41e2-9483-8ff6ed2948cb" providerId="ADAL" clId="{29675AF4-26D5-4FC8-BC66-F8364F097F49}" dt="2024-11-07T18:03:04.813" v="3317" actId="1076"/>
          <ac:spMkLst>
            <pc:docMk/>
            <pc:sldMk cId="3060523728" sldId="287"/>
            <ac:spMk id="2" creationId="{70E01152-AC67-46BF-68BB-A1BFEDADD409}"/>
          </ac:spMkLst>
        </pc:spChg>
        <pc:spChg chg="mod">
          <ac:chgData name="Tahlia Ferreira | Community Justice" userId="35791b14-0580-41e2-9483-8ff6ed2948cb" providerId="ADAL" clId="{29675AF4-26D5-4FC8-BC66-F8364F097F49}" dt="2024-11-07T18:01:01.450" v="3300" actId="164"/>
          <ac:spMkLst>
            <pc:docMk/>
            <pc:sldMk cId="3060523728" sldId="287"/>
            <ac:spMk id="3" creationId="{E89FD474-33F0-BCDF-2930-0F15BF0DFA53}"/>
          </ac:spMkLst>
        </pc:spChg>
        <pc:spChg chg="mod">
          <ac:chgData name="Tahlia Ferreira | Community Justice" userId="35791b14-0580-41e2-9483-8ff6ed2948cb" providerId="ADAL" clId="{29675AF4-26D5-4FC8-BC66-F8364F097F49}" dt="2024-11-07T20:01:18.204" v="3648" actId="14100"/>
          <ac:spMkLst>
            <pc:docMk/>
            <pc:sldMk cId="3060523728" sldId="287"/>
            <ac:spMk id="4" creationId="{24282D76-E950-4A7A-AC43-08E82A2AE6A4}"/>
          </ac:spMkLst>
        </pc:spChg>
        <pc:spChg chg="mod">
          <ac:chgData name="Tahlia Ferreira | Community Justice" userId="35791b14-0580-41e2-9483-8ff6ed2948cb" providerId="ADAL" clId="{29675AF4-26D5-4FC8-BC66-F8364F097F49}" dt="2024-11-07T18:02:50.316" v="3315" actId="1076"/>
          <ac:spMkLst>
            <pc:docMk/>
            <pc:sldMk cId="3060523728" sldId="287"/>
            <ac:spMk id="5" creationId="{1461C42A-7A8A-3950-C45D-5C0BF6D1D25E}"/>
          </ac:spMkLst>
        </pc:spChg>
        <pc:spChg chg="add mod ord">
          <ac:chgData name="Tahlia Ferreira | Community Justice" userId="35791b14-0580-41e2-9483-8ff6ed2948cb" providerId="ADAL" clId="{29675AF4-26D5-4FC8-BC66-F8364F097F49}" dt="2024-11-07T18:02:58.812" v="3316" actId="1076"/>
          <ac:spMkLst>
            <pc:docMk/>
            <pc:sldMk cId="3060523728" sldId="287"/>
            <ac:spMk id="6" creationId="{48488F4A-4E74-43B4-7959-658441C2426C}"/>
          </ac:spMkLst>
        </pc:spChg>
        <pc:spChg chg="add mod">
          <ac:chgData name="Tahlia Ferreira | Community Justice" userId="35791b14-0580-41e2-9483-8ff6ed2948cb" providerId="ADAL" clId="{29675AF4-26D5-4FC8-BC66-F8364F097F49}" dt="2024-11-07T17:42:39.290" v="3092" actId="571"/>
          <ac:spMkLst>
            <pc:docMk/>
            <pc:sldMk cId="3060523728" sldId="287"/>
            <ac:spMk id="7" creationId="{C3D9A5C3-AA65-5A6B-C013-77F867E85023}"/>
          </ac:spMkLst>
        </pc:spChg>
        <pc:spChg chg="add mod">
          <ac:chgData name="Tahlia Ferreira | Community Justice" userId="35791b14-0580-41e2-9483-8ff6ed2948cb" providerId="ADAL" clId="{29675AF4-26D5-4FC8-BC66-F8364F097F49}" dt="2024-11-07T18:03:09.630" v="3318" actId="1076"/>
          <ac:spMkLst>
            <pc:docMk/>
            <pc:sldMk cId="3060523728" sldId="287"/>
            <ac:spMk id="15" creationId="{72600179-1046-BE76-9CDC-A7B7A9CFDFDC}"/>
          </ac:spMkLst>
        </pc:spChg>
        <pc:spChg chg="add mod">
          <ac:chgData name="Tahlia Ferreira | Community Justice" userId="35791b14-0580-41e2-9483-8ff6ed2948cb" providerId="ADAL" clId="{29675AF4-26D5-4FC8-BC66-F8364F097F49}" dt="2024-11-07T17:48:22.953" v="3171" actId="571"/>
          <ac:spMkLst>
            <pc:docMk/>
            <pc:sldMk cId="3060523728" sldId="287"/>
            <ac:spMk id="16" creationId="{3B0BC1EC-4758-3238-3C94-152970791E63}"/>
          </ac:spMkLst>
        </pc:spChg>
        <pc:spChg chg="add mod">
          <ac:chgData name="Tahlia Ferreira | Community Justice" userId="35791b14-0580-41e2-9483-8ff6ed2948cb" providerId="ADAL" clId="{29675AF4-26D5-4FC8-BC66-F8364F097F49}" dt="2024-11-07T17:48:45.109" v="3175" actId="571"/>
          <ac:spMkLst>
            <pc:docMk/>
            <pc:sldMk cId="3060523728" sldId="287"/>
            <ac:spMk id="18" creationId="{EEF4428E-4951-033A-929B-CE96B37F25DD}"/>
          </ac:spMkLst>
        </pc:spChg>
        <pc:spChg chg="mod">
          <ac:chgData name="Tahlia Ferreira | Community Justice" userId="35791b14-0580-41e2-9483-8ff6ed2948cb" providerId="ADAL" clId="{29675AF4-26D5-4FC8-BC66-F8364F097F49}" dt="2024-11-07T18:01:01.450" v="3300" actId="164"/>
          <ac:spMkLst>
            <pc:docMk/>
            <pc:sldMk cId="3060523728" sldId="287"/>
            <ac:spMk id="28" creationId="{4BFC33A5-7BA4-2806-68B3-BEC8D31A38B4}"/>
          </ac:spMkLst>
        </pc:spChg>
        <pc:grpChg chg="add mod">
          <ac:chgData name="Tahlia Ferreira | Community Justice" userId="35791b14-0580-41e2-9483-8ff6ed2948cb" providerId="ADAL" clId="{29675AF4-26D5-4FC8-BC66-F8364F097F49}" dt="2024-11-07T17:42:50.044" v="3097" actId="571"/>
          <ac:grpSpMkLst>
            <pc:docMk/>
            <pc:sldMk cId="3060523728" sldId="287"/>
            <ac:grpSpMk id="8" creationId="{C9F647AD-892B-AB67-8C94-E1F5F85D6321}"/>
          </ac:grpSpMkLst>
        </pc:grpChg>
        <pc:grpChg chg="mod">
          <ac:chgData name="Tahlia Ferreira | Community Justice" userId="35791b14-0580-41e2-9483-8ff6ed2948cb" providerId="ADAL" clId="{29675AF4-26D5-4FC8-BC66-F8364F097F49}" dt="2024-11-07T17:42:50.044" v="3097" actId="571"/>
          <ac:grpSpMkLst>
            <pc:docMk/>
            <pc:sldMk cId="3060523728" sldId="287"/>
            <ac:grpSpMk id="10" creationId="{5DC76D1A-DFD1-9A14-BB10-6D530A6D082A}"/>
          </ac:grpSpMkLst>
        </pc:grpChg>
        <pc:grpChg chg="mod">
          <ac:chgData name="Tahlia Ferreira | Community Justice" userId="35791b14-0580-41e2-9483-8ff6ed2948cb" providerId="ADAL" clId="{29675AF4-26D5-4FC8-BC66-F8364F097F49}" dt="2024-11-07T17:42:50.044" v="3097" actId="571"/>
          <ac:grpSpMkLst>
            <pc:docMk/>
            <pc:sldMk cId="3060523728" sldId="287"/>
            <ac:grpSpMk id="11" creationId="{730B8E31-DA56-14EE-B825-1ABA5098AA1C}"/>
          </ac:grpSpMkLst>
        </pc:grpChg>
        <pc:grpChg chg="add mod topLvl">
          <ac:chgData name="Tahlia Ferreira | Community Justice" userId="35791b14-0580-41e2-9483-8ff6ed2948cb" providerId="ADAL" clId="{29675AF4-26D5-4FC8-BC66-F8364F097F49}" dt="2024-11-07T18:02:42.090" v="3314" actId="165"/>
          <ac:grpSpMkLst>
            <pc:docMk/>
            <pc:sldMk cId="3060523728" sldId="287"/>
            <ac:grpSpMk id="17" creationId="{2BC850FC-1980-324E-3C30-4D8E121F3E16}"/>
          </ac:grpSpMkLst>
        </pc:grpChg>
        <pc:grpChg chg="add mod">
          <ac:chgData name="Tahlia Ferreira | Community Justice" userId="35791b14-0580-41e2-9483-8ff6ed2948cb" providerId="ADAL" clId="{29675AF4-26D5-4FC8-BC66-F8364F097F49}" dt="2024-11-07T18:01:48.154" v="3306" actId="1076"/>
          <ac:grpSpMkLst>
            <pc:docMk/>
            <pc:sldMk cId="3060523728" sldId="287"/>
            <ac:grpSpMk id="19" creationId="{F712706F-3B9E-32DA-6797-45605EB2327F}"/>
          </ac:grpSpMkLst>
        </pc:grpChg>
        <pc:grpChg chg="add del mod">
          <ac:chgData name="Tahlia Ferreira | Community Justice" userId="35791b14-0580-41e2-9483-8ff6ed2948cb" providerId="ADAL" clId="{29675AF4-26D5-4FC8-BC66-F8364F097F49}" dt="2024-11-07T18:02:42.090" v="3314" actId="165"/>
          <ac:grpSpMkLst>
            <pc:docMk/>
            <pc:sldMk cId="3060523728" sldId="287"/>
            <ac:grpSpMk id="20" creationId="{93065256-9781-69EC-1213-74094F755AA5}"/>
          </ac:grpSpMkLst>
        </pc:grpChg>
        <pc:grpChg chg="mod topLvl">
          <ac:chgData name="Tahlia Ferreira | Community Justice" userId="35791b14-0580-41e2-9483-8ff6ed2948cb" providerId="ADAL" clId="{29675AF4-26D5-4FC8-BC66-F8364F097F49}" dt="2024-11-07T18:02:42.090" v="3314" actId="165"/>
          <ac:grpSpMkLst>
            <pc:docMk/>
            <pc:sldMk cId="3060523728" sldId="287"/>
            <ac:grpSpMk id="35" creationId="{9A78B451-FF28-29FC-D0C0-A2B98C7A6A92}"/>
          </ac:grpSpMkLst>
        </pc:grpChg>
        <pc:grpChg chg="mod">
          <ac:chgData name="Tahlia Ferreira | Community Justice" userId="35791b14-0580-41e2-9483-8ff6ed2948cb" providerId="ADAL" clId="{29675AF4-26D5-4FC8-BC66-F8364F097F49}" dt="2024-11-07T18:02:42.090" v="3314" actId="165"/>
          <ac:grpSpMkLst>
            <pc:docMk/>
            <pc:sldMk cId="3060523728" sldId="287"/>
            <ac:grpSpMk id="37" creationId="{2367DDDB-FED8-4CC4-B6B5-5BF5CA90840F}"/>
          </ac:grpSpMkLst>
        </pc:grpChg>
        <pc:grpChg chg="mod">
          <ac:chgData name="Tahlia Ferreira | Community Justice" userId="35791b14-0580-41e2-9483-8ff6ed2948cb" providerId="ADAL" clId="{29675AF4-26D5-4FC8-BC66-F8364F097F49}" dt="2024-11-07T18:02:42.090" v="3314" actId="165"/>
          <ac:grpSpMkLst>
            <pc:docMk/>
            <pc:sldMk cId="3060523728" sldId="287"/>
            <ac:grpSpMk id="38" creationId="{72D71385-F500-66A5-8110-E9FB24C8D7BF}"/>
          </ac:grpSpMkLst>
        </pc:grpChg>
        <pc:picChg chg="del">
          <ac:chgData name="Tahlia Ferreira | Community Justice" userId="35791b14-0580-41e2-9483-8ff6ed2948cb" providerId="ADAL" clId="{29675AF4-26D5-4FC8-BC66-F8364F097F49}" dt="2024-11-07T17:20:59.605" v="3034" actId="478"/>
          <ac:picMkLst>
            <pc:docMk/>
            <pc:sldMk cId="3060523728" sldId="287"/>
            <ac:picMk id="2" creationId="{7DD5F93D-4528-639E-99FA-CBC8A1EA4F7F}"/>
          </ac:picMkLst>
        </pc:picChg>
        <pc:picChg chg="mod">
          <ac:chgData name="Tahlia Ferreira | Community Justice" userId="35791b14-0580-41e2-9483-8ff6ed2948cb" providerId="ADAL" clId="{29675AF4-26D5-4FC8-BC66-F8364F097F49}" dt="2024-11-07T17:42:50.044" v="3097" actId="571"/>
          <ac:picMkLst>
            <pc:docMk/>
            <pc:sldMk cId="3060523728" sldId="287"/>
            <ac:picMk id="9" creationId="{7190E35F-8D7B-06E5-285D-8A470AEFD070}"/>
          </ac:picMkLst>
        </pc:picChg>
        <pc:picChg chg="mod">
          <ac:chgData name="Tahlia Ferreira | Community Justice" userId="35791b14-0580-41e2-9483-8ff6ed2948cb" providerId="ADAL" clId="{29675AF4-26D5-4FC8-BC66-F8364F097F49}" dt="2024-11-07T17:42:50.044" v="3097" actId="571"/>
          <ac:picMkLst>
            <pc:docMk/>
            <pc:sldMk cId="3060523728" sldId="287"/>
            <ac:picMk id="12" creationId="{08288DD8-6D3D-B243-BA16-D40BE177BF18}"/>
          </ac:picMkLst>
        </pc:picChg>
        <pc:picChg chg="mod">
          <ac:chgData name="Tahlia Ferreira | Community Justice" userId="35791b14-0580-41e2-9483-8ff6ed2948cb" providerId="ADAL" clId="{29675AF4-26D5-4FC8-BC66-F8364F097F49}" dt="2024-11-07T17:42:50.044" v="3097" actId="571"/>
          <ac:picMkLst>
            <pc:docMk/>
            <pc:sldMk cId="3060523728" sldId="287"/>
            <ac:picMk id="13" creationId="{66721755-3A6A-726C-F7E7-1D3CC4481BF0}"/>
          </ac:picMkLst>
        </pc:picChg>
        <pc:picChg chg="mod">
          <ac:chgData name="Tahlia Ferreira | Community Justice" userId="35791b14-0580-41e2-9483-8ff6ed2948cb" providerId="ADAL" clId="{29675AF4-26D5-4FC8-BC66-F8364F097F49}" dt="2024-11-07T17:42:50.044" v="3097" actId="571"/>
          <ac:picMkLst>
            <pc:docMk/>
            <pc:sldMk cId="3060523728" sldId="287"/>
            <ac:picMk id="14" creationId="{60612A3E-9441-480B-FCD6-694C60343334}"/>
          </ac:picMkLst>
        </pc:picChg>
        <pc:picChg chg="mod">
          <ac:chgData name="Tahlia Ferreira | Community Justice" userId="35791b14-0580-41e2-9483-8ff6ed2948cb" providerId="ADAL" clId="{29675AF4-26D5-4FC8-BC66-F8364F097F49}" dt="2024-11-07T18:02:42.090" v="3314" actId="165"/>
          <ac:picMkLst>
            <pc:docMk/>
            <pc:sldMk cId="3060523728" sldId="287"/>
            <ac:picMk id="36" creationId="{F30BFF6C-A578-5E9E-A741-01BE7F5CCDB5}"/>
          </ac:picMkLst>
        </pc:picChg>
        <pc:picChg chg="mod">
          <ac:chgData name="Tahlia Ferreira | Community Justice" userId="35791b14-0580-41e2-9483-8ff6ed2948cb" providerId="ADAL" clId="{29675AF4-26D5-4FC8-BC66-F8364F097F49}" dt="2024-11-07T18:02:42.090" v="3314" actId="165"/>
          <ac:picMkLst>
            <pc:docMk/>
            <pc:sldMk cId="3060523728" sldId="287"/>
            <ac:picMk id="39" creationId="{427BA312-0187-5AB5-2F78-7FA7D03A8FEB}"/>
          </ac:picMkLst>
        </pc:picChg>
        <pc:picChg chg="mod">
          <ac:chgData name="Tahlia Ferreira | Community Justice" userId="35791b14-0580-41e2-9483-8ff6ed2948cb" providerId="ADAL" clId="{29675AF4-26D5-4FC8-BC66-F8364F097F49}" dt="2024-11-07T18:02:42.090" v="3314" actId="165"/>
          <ac:picMkLst>
            <pc:docMk/>
            <pc:sldMk cId="3060523728" sldId="287"/>
            <ac:picMk id="40" creationId="{4A6A009D-7F40-DA70-E4BA-7A635B462BDF}"/>
          </ac:picMkLst>
        </pc:picChg>
        <pc:picChg chg="mod">
          <ac:chgData name="Tahlia Ferreira | Community Justice" userId="35791b14-0580-41e2-9483-8ff6ed2948cb" providerId="ADAL" clId="{29675AF4-26D5-4FC8-BC66-F8364F097F49}" dt="2024-11-07T18:02:42.090" v="3314" actId="165"/>
          <ac:picMkLst>
            <pc:docMk/>
            <pc:sldMk cId="3060523728" sldId="287"/>
            <ac:picMk id="41" creationId="{C6CE0535-6EA8-6FFF-A224-BC01C1C327D4}"/>
          </ac:picMkLst>
        </pc:picChg>
      </pc:sldChg>
      <pc:sldChg chg="addSp delSp modSp add mod ord">
        <pc:chgData name="Tahlia Ferreira | Community Justice" userId="35791b14-0580-41e2-9483-8ff6ed2948cb" providerId="ADAL" clId="{29675AF4-26D5-4FC8-BC66-F8364F097F49}" dt="2024-11-07T17:50:05.566" v="3188" actId="12789"/>
        <pc:sldMkLst>
          <pc:docMk/>
          <pc:sldMk cId="2745132802" sldId="288"/>
        </pc:sldMkLst>
        <pc:grpChg chg="del">
          <ac:chgData name="Tahlia Ferreira | Community Justice" userId="35791b14-0580-41e2-9483-8ff6ed2948cb" providerId="ADAL" clId="{29675AF4-26D5-4FC8-BC66-F8364F097F49}" dt="2024-11-07T17:49:58.651" v="3186" actId="478"/>
          <ac:grpSpMkLst>
            <pc:docMk/>
            <pc:sldMk cId="2745132802" sldId="288"/>
            <ac:grpSpMk id="23" creationId="{0EDD0A30-2A2A-67A0-CBCE-1E398F455E39}"/>
          </ac:grpSpMkLst>
        </pc:grpChg>
        <pc:picChg chg="del">
          <ac:chgData name="Tahlia Ferreira | Community Justice" userId="35791b14-0580-41e2-9483-8ff6ed2948cb" providerId="ADAL" clId="{29675AF4-26D5-4FC8-BC66-F8364F097F49}" dt="2024-11-07T17:49:37.245" v="3181" actId="478"/>
          <ac:picMkLst>
            <pc:docMk/>
            <pc:sldMk cId="2745132802" sldId="288"/>
            <ac:picMk id="2" creationId="{C4921899-6F09-253A-7CE0-37C1C950643B}"/>
          </ac:picMkLst>
        </pc:picChg>
        <pc:picChg chg="add mod">
          <ac:chgData name="Tahlia Ferreira | Community Justice" userId="35791b14-0580-41e2-9483-8ff6ed2948cb" providerId="ADAL" clId="{29675AF4-26D5-4FC8-BC66-F8364F097F49}" dt="2024-11-07T17:50:05.566" v="3188" actId="12789"/>
          <ac:picMkLst>
            <pc:docMk/>
            <pc:sldMk cId="2745132802" sldId="288"/>
            <ac:picMk id="3" creationId="{622A0BDA-F82B-077E-7944-5850085D4520}"/>
          </ac:picMkLst>
        </pc:picChg>
      </pc:sldChg>
      <pc:sldChg chg="addSp delSp modSp add mod ord">
        <pc:chgData name="Tahlia Ferreira | Community Justice" userId="35791b14-0580-41e2-9483-8ff6ed2948cb" providerId="ADAL" clId="{29675AF4-26D5-4FC8-BC66-F8364F097F49}" dt="2024-11-07T17:51:04.623" v="3196" actId="12789"/>
        <pc:sldMkLst>
          <pc:docMk/>
          <pc:sldMk cId="1661866703" sldId="289"/>
        </pc:sldMkLst>
        <pc:picChg chg="add mod">
          <ac:chgData name="Tahlia Ferreira | Community Justice" userId="35791b14-0580-41e2-9483-8ff6ed2948cb" providerId="ADAL" clId="{29675AF4-26D5-4FC8-BC66-F8364F097F49}" dt="2024-11-07T17:51:04.623" v="3196" actId="12789"/>
          <ac:picMkLst>
            <pc:docMk/>
            <pc:sldMk cId="1661866703" sldId="289"/>
            <ac:picMk id="2" creationId="{7CDE8675-188B-5D42-D789-306C40DAD758}"/>
          </ac:picMkLst>
        </pc:picChg>
        <pc:picChg chg="del">
          <ac:chgData name="Tahlia Ferreira | Community Justice" userId="35791b14-0580-41e2-9483-8ff6ed2948cb" providerId="ADAL" clId="{29675AF4-26D5-4FC8-BC66-F8364F097F49}" dt="2024-11-07T17:50:53.010" v="3192" actId="478"/>
          <ac:picMkLst>
            <pc:docMk/>
            <pc:sldMk cId="1661866703" sldId="289"/>
            <ac:picMk id="4" creationId="{A7227E9F-A93C-5D2A-2CA2-4F4C6FC54166}"/>
          </ac:picMkLst>
        </pc:picChg>
      </pc:sldChg>
      <pc:sldChg chg="addSp delSp modSp add del mod ord modAnim">
        <pc:chgData name="Tahlia Ferreira | Community Justice" userId="35791b14-0580-41e2-9483-8ff6ed2948cb" providerId="ADAL" clId="{29675AF4-26D5-4FC8-BC66-F8364F097F49}" dt="2024-11-07T17:52:45.279" v="3214" actId="47"/>
        <pc:sldMkLst>
          <pc:docMk/>
          <pc:sldMk cId="3623538277" sldId="290"/>
        </pc:sldMkLst>
        <pc:spChg chg="add mod">
          <ac:chgData name="Tahlia Ferreira | Community Justice" userId="35791b14-0580-41e2-9483-8ff6ed2948cb" providerId="ADAL" clId="{29675AF4-26D5-4FC8-BC66-F8364F097F49}" dt="2024-11-07T17:51:33.115" v="3201"/>
          <ac:spMkLst>
            <pc:docMk/>
            <pc:sldMk cId="3623538277" sldId="290"/>
            <ac:spMk id="2" creationId="{F4DB5E4F-C412-B652-0BEF-C0BC84F49C8A}"/>
          </ac:spMkLst>
        </pc:spChg>
        <pc:picChg chg="del">
          <ac:chgData name="Tahlia Ferreira | Community Justice" userId="35791b14-0580-41e2-9483-8ff6ed2948cb" providerId="ADAL" clId="{29675AF4-26D5-4FC8-BC66-F8364F097F49}" dt="2024-11-07T17:51:32.231" v="3200" actId="478"/>
          <ac:picMkLst>
            <pc:docMk/>
            <pc:sldMk cId="3623538277" sldId="290"/>
            <ac:picMk id="3" creationId="{773DCC48-4E06-FB3B-0E8F-E4BAFBE601D5}"/>
          </ac:picMkLst>
        </pc:picChg>
      </pc:sldChg>
      <pc:sldChg chg="addSp delSp modSp add mod modAnim">
        <pc:chgData name="Tahlia Ferreira | Community Justice" userId="35791b14-0580-41e2-9483-8ff6ed2948cb" providerId="ADAL" clId="{29675AF4-26D5-4FC8-BC66-F8364F097F49}" dt="2024-11-07T17:52:40.329" v="3213"/>
        <pc:sldMkLst>
          <pc:docMk/>
          <pc:sldMk cId="2385106826" sldId="291"/>
        </pc:sldMkLst>
        <pc:spChg chg="add mod">
          <ac:chgData name="Tahlia Ferreira | Community Justice" userId="35791b14-0580-41e2-9483-8ff6ed2948cb" providerId="ADAL" clId="{29675AF4-26D5-4FC8-BC66-F8364F097F49}" dt="2024-11-07T17:52:33.949" v="3212" actId="113"/>
          <ac:spMkLst>
            <pc:docMk/>
            <pc:sldMk cId="2385106826" sldId="291"/>
            <ac:spMk id="3" creationId="{686D7AD0-36CE-21AD-AE53-AF769C75A178}"/>
          </ac:spMkLst>
        </pc:spChg>
        <pc:grpChg chg="add mod">
          <ac:chgData name="Tahlia Ferreira | Community Justice" userId="35791b14-0580-41e2-9483-8ff6ed2948cb" providerId="ADAL" clId="{29675AF4-26D5-4FC8-BC66-F8364F097F49}" dt="2024-11-07T17:52:40.329" v="3213"/>
          <ac:grpSpMkLst>
            <pc:docMk/>
            <pc:sldMk cId="2385106826" sldId="291"/>
            <ac:grpSpMk id="4" creationId="{34376AFB-459B-0A77-5065-80189626EA30}"/>
          </ac:grpSpMkLst>
        </pc:grpChg>
        <pc:picChg chg="del">
          <ac:chgData name="Tahlia Ferreira | Community Justice" userId="35791b14-0580-41e2-9483-8ff6ed2948cb" providerId="ADAL" clId="{29675AF4-26D5-4FC8-BC66-F8364F097F49}" dt="2024-11-07T17:51:50.715" v="3203" actId="478"/>
          <ac:picMkLst>
            <pc:docMk/>
            <pc:sldMk cId="2385106826" sldId="291"/>
            <ac:picMk id="2" creationId="{3D7A09F3-CC79-AAB7-273A-E3FC49E1FC2E}"/>
          </ac:picMkLst>
        </pc:picChg>
        <pc:picChg chg="mod">
          <ac:chgData name="Tahlia Ferreira | Community Justice" userId="35791b14-0580-41e2-9483-8ff6ed2948cb" providerId="ADAL" clId="{29675AF4-26D5-4FC8-BC66-F8364F097F49}" dt="2024-11-07T17:52:40.329" v="3213"/>
          <ac:picMkLst>
            <pc:docMk/>
            <pc:sldMk cId="2385106826" sldId="291"/>
            <ac:picMk id="5" creationId="{DBA55D65-0932-1AD1-4243-0DF32773AD3D}"/>
          </ac:picMkLst>
        </pc:picChg>
        <pc:picChg chg="mod">
          <ac:chgData name="Tahlia Ferreira | Community Justice" userId="35791b14-0580-41e2-9483-8ff6ed2948cb" providerId="ADAL" clId="{29675AF4-26D5-4FC8-BC66-F8364F097F49}" dt="2024-11-07T17:52:40.329" v="3213"/>
          <ac:picMkLst>
            <pc:docMk/>
            <pc:sldMk cId="2385106826" sldId="291"/>
            <ac:picMk id="6" creationId="{088CE9C3-6C98-37D8-C8D1-2817733E9107}"/>
          </ac:picMkLst>
        </pc:picChg>
      </pc:sldChg>
      <pc:sldChg chg="addSp delSp modSp add mod ord modAnim">
        <pc:chgData name="Tahlia Ferreira | Community Justice" userId="35791b14-0580-41e2-9483-8ff6ed2948cb" providerId="ADAL" clId="{29675AF4-26D5-4FC8-BC66-F8364F097F49}" dt="2024-11-07T20:02:36.990" v="3650" actId="14100"/>
        <pc:sldMkLst>
          <pc:docMk/>
          <pc:sldMk cId="2814829876" sldId="292"/>
        </pc:sldMkLst>
        <pc:spChg chg="del">
          <ac:chgData name="Tahlia Ferreira | Community Justice" userId="35791b14-0580-41e2-9483-8ff6ed2948cb" providerId="ADAL" clId="{29675AF4-26D5-4FC8-BC66-F8364F097F49}" dt="2024-11-07T17:53:44.164" v="3222" actId="478"/>
          <ac:spMkLst>
            <pc:docMk/>
            <pc:sldMk cId="2814829876" sldId="292"/>
            <ac:spMk id="3" creationId="{5446DCDB-96AB-728A-22F9-C0969D2EF51E}"/>
          </ac:spMkLst>
        </pc:spChg>
        <pc:spChg chg="mod">
          <ac:chgData name="Tahlia Ferreira | Community Justice" userId="35791b14-0580-41e2-9483-8ff6ed2948cb" providerId="ADAL" clId="{29675AF4-26D5-4FC8-BC66-F8364F097F49}" dt="2024-11-07T20:02:36.990" v="3650" actId="14100"/>
          <ac:spMkLst>
            <pc:docMk/>
            <pc:sldMk cId="2814829876" sldId="292"/>
            <ac:spMk id="4" creationId="{33E0812D-21CA-08DF-1383-BC115D461110}"/>
          </ac:spMkLst>
        </pc:spChg>
        <pc:spChg chg="del">
          <ac:chgData name="Tahlia Ferreira | Community Justice" userId="35791b14-0580-41e2-9483-8ff6ed2948cb" providerId="ADAL" clId="{29675AF4-26D5-4FC8-BC66-F8364F097F49}" dt="2024-11-07T17:53:32.086" v="3218" actId="478"/>
          <ac:spMkLst>
            <pc:docMk/>
            <pc:sldMk cId="2814829876" sldId="292"/>
            <ac:spMk id="5" creationId="{9329FB7D-7F99-F918-A9DD-A2731849336A}"/>
          </ac:spMkLst>
        </pc:spChg>
        <pc:spChg chg="add mod">
          <ac:chgData name="Tahlia Ferreira | Community Justice" userId="35791b14-0580-41e2-9483-8ff6ed2948cb" providerId="ADAL" clId="{29675AF4-26D5-4FC8-BC66-F8364F097F49}" dt="2024-11-07T17:59:32.550" v="3297" actId="12788"/>
          <ac:spMkLst>
            <pc:docMk/>
            <pc:sldMk cId="2814829876" sldId="292"/>
            <ac:spMk id="10" creationId="{CE31AB1A-E6B5-5046-A956-E25C0CF23C10}"/>
          </ac:spMkLst>
        </pc:spChg>
        <pc:spChg chg="add mod">
          <ac:chgData name="Tahlia Ferreira | Community Justice" userId="35791b14-0580-41e2-9483-8ff6ed2948cb" providerId="ADAL" clId="{29675AF4-26D5-4FC8-BC66-F8364F097F49}" dt="2024-11-07T18:03:28.294" v="3323" actId="20577"/>
          <ac:spMkLst>
            <pc:docMk/>
            <pc:sldMk cId="2814829876" sldId="292"/>
            <ac:spMk id="11" creationId="{FD6C7E4F-C1F0-9634-CFD5-5275015A5F6A}"/>
          </ac:spMkLst>
        </pc:spChg>
        <pc:spChg chg="add mod">
          <ac:chgData name="Tahlia Ferreira | Community Justice" userId="35791b14-0580-41e2-9483-8ff6ed2948cb" providerId="ADAL" clId="{29675AF4-26D5-4FC8-BC66-F8364F097F49}" dt="2024-11-07T17:59:32.550" v="3297" actId="12788"/>
          <ac:spMkLst>
            <pc:docMk/>
            <pc:sldMk cId="2814829876" sldId="292"/>
            <ac:spMk id="12" creationId="{CDF1CBB8-0C5B-EF3A-2DB4-3D5AEF558489}"/>
          </ac:spMkLst>
        </pc:spChg>
        <pc:spChg chg="add mod">
          <ac:chgData name="Tahlia Ferreira | Community Justice" userId="35791b14-0580-41e2-9483-8ff6ed2948cb" providerId="ADAL" clId="{29675AF4-26D5-4FC8-BC66-F8364F097F49}" dt="2024-11-07T17:59:32.550" v="3297" actId="12788"/>
          <ac:spMkLst>
            <pc:docMk/>
            <pc:sldMk cId="2814829876" sldId="292"/>
            <ac:spMk id="13" creationId="{8654CD59-4760-DAD0-E9B1-60E2C863A926}"/>
          </ac:spMkLst>
        </pc:spChg>
        <pc:spChg chg="del mod">
          <ac:chgData name="Tahlia Ferreira | Community Justice" userId="35791b14-0580-41e2-9483-8ff6ed2948cb" providerId="ADAL" clId="{29675AF4-26D5-4FC8-BC66-F8364F097F49}" dt="2024-11-07T17:53:38.321" v="3220" actId="478"/>
          <ac:spMkLst>
            <pc:docMk/>
            <pc:sldMk cId="2814829876" sldId="292"/>
            <ac:spMk id="15" creationId="{208FD232-8BA5-EB7F-4D80-0A0DC5E495CC}"/>
          </ac:spMkLst>
        </pc:spChg>
        <pc:spChg chg="mod">
          <ac:chgData name="Tahlia Ferreira | Community Justice" userId="35791b14-0580-41e2-9483-8ff6ed2948cb" providerId="ADAL" clId="{29675AF4-26D5-4FC8-BC66-F8364F097F49}" dt="2024-11-07T17:58:59.438" v="3291" actId="1076"/>
          <ac:spMkLst>
            <pc:docMk/>
            <pc:sldMk cId="2814829876" sldId="292"/>
            <ac:spMk id="28" creationId="{99F63B05-EBA5-6F59-2509-F70154FB8F70}"/>
          </ac:spMkLst>
        </pc:spChg>
        <pc:grpChg chg="add mod">
          <ac:chgData name="Tahlia Ferreira | Community Justice" userId="35791b14-0580-41e2-9483-8ff6ed2948cb" providerId="ADAL" clId="{29675AF4-26D5-4FC8-BC66-F8364F097F49}" dt="2024-11-07T17:53:56.316" v="3223"/>
          <ac:grpSpMkLst>
            <pc:docMk/>
            <pc:sldMk cId="2814829876" sldId="292"/>
            <ac:grpSpMk id="7" creationId="{376101AC-F98F-4489-3336-46889A03FFF3}"/>
          </ac:grpSpMkLst>
        </pc:grpChg>
        <pc:grpChg chg="del">
          <ac:chgData name="Tahlia Ferreira | Community Justice" userId="35791b14-0580-41e2-9483-8ff6ed2948cb" providerId="ADAL" clId="{29675AF4-26D5-4FC8-BC66-F8364F097F49}" dt="2024-11-07T17:53:41.148" v="3221" actId="478"/>
          <ac:grpSpMkLst>
            <pc:docMk/>
            <pc:sldMk cId="2814829876" sldId="292"/>
            <ac:grpSpMk id="17" creationId="{3DFAC52D-1371-7A5B-C9BF-AC144E2E3E27}"/>
          </ac:grpSpMkLst>
        </pc:grpChg>
        <pc:grpChg chg="mod">
          <ac:chgData name="Tahlia Ferreira | Community Justice" userId="35791b14-0580-41e2-9483-8ff6ed2948cb" providerId="ADAL" clId="{29675AF4-26D5-4FC8-BC66-F8364F097F49}" dt="2024-11-07T17:57:36.465" v="3273" actId="1076"/>
          <ac:grpSpMkLst>
            <pc:docMk/>
            <pc:sldMk cId="2814829876" sldId="292"/>
            <ac:grpSpMk id="35" creationId="{87614380-CA69-61C9-5C92-1CDA22DBC413}"/>
          </ac:grpSpMkLst>
        </pc:grpChg>
        <pc:picChg chg="mod">
          <ac:chgData name="Tahlia Ferreira | Community Justice" userId="35791b14-0580-41e2-9483-8ff6ed2948cb" providerId="ADAL" clId="{29675AF4-26D5-4FC8-BC66-F8364F097F49}" dt="2024-11-07T17:53:56.316" v="3223"/>
          <ac:picMkLst>
            <pc:docMk/>
            <pc:sldMk cId="2814829876" sldId="292"/>
            <ac:picMk id="8" creationId="{E54E7C28-1DD8-A3CF-CE7F-D46ED5726E3C}"/>
          </ac:picMkLst>
        </pc:picChg>
        <pc:picChg chg="mod">
          <ac:chgData name="Tahlia Ferreira | Community Justice" userId="35791b14-0580-41e2-9483-8ff6ed2948cb" providerId="ADAL" clId="{29675AF4-26D5-4FC8-BC66-F8364F097F49}" dt="2024-11-07T17:53:56.316" v="3223"/>
          <ac:picMkLst>
            <pc:docMk/>
            <pc:sldMk cId="2814829876" sldId="292"/>
            <ac:picMk id="9" creationId="{8275F091-0730-834B-A361-2CA64E5F5C4B}"/>
          </ac:picMkLst>
        </pc:picChg>
      </pc:sldChg>
      <pc:sldChg chg="delSp add del mod ord">
        <pc:chgData name="Tahlia Ferreira | Community Justice" userId="35791b14-0580-41e2-9483-8ff6ed2948cb" providerId="ADAL" clId="{29675AF4-26D5-4FC8-BC66-F8364F097F49}" dt="2024-11-07T18:04:47.971" v="3328" actId="2696"/>
        <pc:sldMkLst>
          <pc:docMk/>
          <pc:sldMk cId="2481146665" sldId="293"/>
        </pc:sldMkLst>
        <pc:picChg chg="del">
          <ac:chgData name="Tahlia Ferreira | Community Justice" userId="35791b14-0580-41e2-9483-8ff6ed2948cb" providerId="ADAL" clId="{29675AF4-26D5-4FC8-BC66-F8364F097F49}" dt="2024-11-07T18:04:21.210" v="3327" actId="478"/>
          <ac:picMkLst>
            <pc:docMk/>
            <pc:sldMk cId="2481146665" sldId="293"/>
            <ac:picMk id="2" creationId="{D4F48DD1-4EFC-251E-B995-AABC07C095C4}"/>
          </ac:picMkLst>
        </pc:picChg>
      </pc:sldChg>
      <pc:sldChg chg="addSp delSp modSp add mod ord">
        <pc:chgData name="Tahlia Ferreira | Community Justice" userId="35791b14-0580-41e2-9483-8ff6ed2948cb" providerId="ADAL" clId="{29675AF4-26D5-4FC8-BC66-F8364F097F49}" dt="2024-11-07T20:02:52.292" v="3651" actId="14100"/>
        <pc:sldMkLst>
          <pc:docMk/>
          <pc:sldMk cId="3400114239" sldId="293"/>
        </pc:sldMkLst>
        <pc:spChg chg="mod topLvl">
          <ac:chgData name="Tahlia Ferreira | Community Justice" userId="35791b14-0580-41e2-9483-8ff6ed2948cb" providerId="ADAL" clId="{29675AF4-26D5-4FC8-BC66-F8364F097F49}" dt="2024-11-07T18:11:04.659" v="3437" actId="27636"/>
          <ac:spMkLst>
            <pc:docMk/>
            <pc:sldMk cId="3400114239" sldId="293"/>
            <ac:spMk id="2" creationId="{90D28A72-10F7-8CC8-43BB-84E152733BC7}"/>
          </ac:spMkLst>
        </pc:spChg>
        <pc:spChg chg="del topLvl">
          <ac:chgData name="Tahlia Ferreira | Community Justice" userId="35791b14-0580-41e2-9483-8ff6ed2948cb" providerId="ADAL" clId="{29675AF4-26D5-4FC8-BC66-F8364F097F49}" dt="2024-11-07T18:11:59.288" v="3450" actId="478"/>
          <ac:spMkLst>
            <pc:docMk/>
            <pc:sldMk cId="3400114239" sldId="293"/>
            <ac:spMk id="3" creationId="{5016C819-E03F-B985-8894-DA1BD38BC02D}"/>
          </ac:spMkLst>
        </pc:spChg>
        <pc:spChg chg="mod">
          <ac:chgData name="Tahlia Ferreira | Community Justice" userId="35791b14-0580-41e2-9483-8ff6ed2948cb" providerId="ADAL" clId="{29675AF4-26D5-4FC8-BC66-F8364F097F49}" dt="2024-11-07T20:02:52.292" v="3651" actId="14100"/>
          <ac:spMkLst>
            <pc:docMk/>
            <pc:sldMk cId="3400114239" sldId="293"/>
            <ac:spMk id="4" creationId="{A1FAE4D0-CDA4-62F1-8283-027F5F7587D5}"/>
          </ac:spMkLst>
        </pc:spChg>
        <pc:spChg chg="del mod topLvl">
          <ac:chgData name="Tahlia Ferreira | Community Justice" userId="35791b14-0580-41e2-9483-8ff6ed2948cb" providerId="ADAL" clId="{29675AF4-26D5-4FC8-BC66-F8364F097F49}" dt="2024-11-07T18:05:17.624" v="3335" actId="478"/>
          <ac:spMkLst>
            <pc:docMk/>
            <pc:sldMk cId="3400114239" sldId="293"/>
            <ac:spMk id="5" creationId="{E45F7899-7B55-D945-C5F7-A4740B391A37}"/>
          </ac:spMkLst>
        </pc:spChg>
        <pc:spChg chg="del mod topLvl">
          <ac:chgData name="Tahlia Ferreira | Community Justice" userId="35791b14-0580-41e2-9483-8ff6ed2948cb" providerId="ADAL" clId="{29675AF4-26D5-4FC8-BC66-F8364F097F49}" dt="2024-11-07T18:05:19.508" v="3336" actId="478"/>
          <ac:spMkLst>
            <pc:docMk/>
            <pc:sldMk cId="3400114239" sldId="293"/>
            <ac:spMk id="6" creationId="{5D8DBE34-8E86-D31F-3EB7-720D7C39D214}"/>
          </ac:spMkLst>
        </pc:spChg>
        <pc:spChg chg="add mod">
          <ac:chgData name="Tahlia Ferreira | Community Justice" userId="35791b14-0580-41e2-9483-8ff6ed2948cb" providerId="ADAL" clId="{29675AF4-26D5-4FC8-BC66-F8364F097F49}" dt="2024-11-07T19:46:38.907" v="3509" actId="113"/>
          <ac:spMkLst>
            <pc:docMk/>
            <pc:sldMk cId="3400114239" sldId="293"/>
            <ac:spMk id="7" creationId="{4027F580-9DC0-F572-3FC0-31CCA4638A73}"/>
          </ac:spMkLst>
        </pc:spChg>
        <pc:spChg chg="del mod topLvl">
          <ac:chgData name="Tahlia Ferreira | Community Justice" userId="35791b14-0580-41e2-9483-8ff6ed2948cb" providerId="ADAL" clId="{29675AF4-26D5-4FC8-BC66-F8364F097F49}" dt="2024-11-07T18:05:22.529" v="3337" actId="478"/>
          <ac:spMkLst>
            <pc:docMk/>
            <pc:sldMk cId="3400114239" sldId="293"/>
            <ac:spMk id="15" creationId="{FA8EBECD-071E-2CEA-F739-D01A6C077868}"/>
          </ac:spMkLst>
        </pc:spChg>
        <pc:spChg chg="mod topLvl">
          <ac:chgData name="Tahlia Ferreira | Community Justice" userId="35791b14-0580-41e2-9483-8ff6ed2948cb" providerId="ADAL" clId="{29675AF4-26D5-4FC8-BC66-F8364F097F49}" dt="2024-11-07T18:13:26.863" v="3471" actId="14100"/>
          <ac:spMkLst>
            <pc:docMk/>
            <pc:sldMk cId="3400114239" sldId="293"/>
            <ac:spMk id="28" creationId="{A9D45D99-D9BB-1514-21AB-4D42AAEA8E91}"/>
          </ac:spMkLst>
        </pc:spChg>
        <pc:grpChg chg="add del">
          <ac:chgData name="Tahlia Ferreira | Community Justice" userId="35791b14-0580-41e2-9483-8ff6ed2948cb" providerId="ADAL" clId="{29675AF4-26D5-4FC8-BC66-F8364F097F49}" dt="2024-11-07T18:05:13.877" v="3334" actId="165"/>
          <ac:grpSpMkLst>
            <pc:docMk/>
            <pc:sldMk cId="3400114239" sldId="293"/>
            <ac:grpSpMk id="17" creationId="{1997AAEF-B90B-3E16-439E-AACBDCD6DDA2}"/>
          </ac:grpSpMkLst>
        </pc:grpChg>
        <pc:grpChg chg="del">
          <ac:chgData name="Tahlia Ferreira | Community Justice" userId="35791b14-0580-41e2-9483-8ff6ed2948cb" providerId="ADAL" clId="{29675AF4-26D5-4FC8-BC66-F8364F097F49}" dt="2024-11-07T18:11:59.288" v="3450" actId="478"/>
          <ac:grpSpMkLst>
            <pc:docMk/>
            <pc:sldMk cId="3400114239" sldId="293"/>
            <ac:grpSpMk id="19" creationId="{73269A6C-7ADF-084B-5189-E8593717B5FA}"/>
          </ac:grpSpMkLst>
        </pc:grpChg>
        <pc:grpChg chg="mod">
          <ac:chgData name="Tahlia Ferreira | Community Justice" userId="35791b14-0580-41e2-9483-8ff6ed2948cb" providerId="ADAL" clId="{29675AF4-26D5-4FC8-BC66-F8364F097F49}" dt="2024-11-07T18:14:37.082" v="3475" actId="1076"/>
          <ac:grpSpMkLst>
            <pc:docMk/>
            <pc:sldMk cId="3400114239" sldId="293"/>
            <ac:grpSpMk id="35" creationId="{2629D040-07A0-081A-B25A-C3202AF7EF3A}"/>
          </ac:grpSpMkLst>
        </pc:grpChg>
        <pc:picChg chg="add del mod">
          <ac:chgData name="Tahlia Ferreira | Community Justice" userId="35791b14-0580-41e2-9483-8ff6ed2948cb" providerId="ADAL" clId="{29675AF4-26D5-4FC8-BC66-F8364F097F49}" dt="2024-11-07T18:12:44.674" v="3461" actId="478"/>
          <ac:picMkLst>
            <pc:docMk/>
            <pc:sldMk cId="3400114239" sldId="293"/>
            <ac:picMk id="8" creationId="{B92F366D-750D-AFCD-D57C-9F94C33C8420}"/>
          </ac:picMkLst>
        </pc:picChg>
        <pc:picChg chg="add mod">
          <ac:chgData name="Tahlia Ferreira | Community Justice" userId="35791b14-0580-41e2-9483-8ff6ed2948cb" providerId="ADAL" clId="{29675AF4-26D5-4FC8-BC66-F8364F097F49}" dt="2024-11-07T18:13:08.852" v="3468" actId="12789"/>
          <ac:picMkLst>
            <pc:docMk/>
            <pc:sldMk cId="3400114239" sldId="293"/>
            <ac:picMk id="9" creationId="{E153C599-6FDF-6E48-360E-AE0E39EDAB93}"/>
          </ac:picMkLst>
        </pc:picChg>
      </pc:sldChg>
      <pc:sldChg chg="addSp delSp modSp add mod ord">
        <pc:chgData name="Tahlia Ferreira | Community Justice" userId="35791b14-0580-41e2-9483-8ff6ed2948cb" providerId="ADAL" clId="{29675AF4-26D5-4FC8-BC66-F8364F097F49}" dt="2024-11-07T18:08:29.032" v="3417" actId="1076"/>
        <pc:sldMkLst>
          <pc:docMk/>
          <pc:sldMk cId="205459821" sldId="294"/>
        </pc:sldMkLst>
        <pc:spChg chg="mod">
          <ac:chgData name="Tahlia Ferreira | Community Justice" userId="35791b14-0580-41e2-9483-8ff6ed2948cb" providerId="ADAL" clId="{29675AF4-26D5-4FC8-BC66-F8364F097F49}" dt="2024-11-07T18:08:21.989" v="3414" actId="1076"/>
          <ac:spMkLst>
            <pc:docMk/>
            <pc:sldMk cId="205459821" sldId="294"/>
            <ac:spMk id="3" creationId="{167A22C2-912F-6BA0-D9A3-D3C899E2FA99}"/>
          </ac:spMkLst>
        </pc:spChg>
        <pc:spChg chg="mod">
          <ac:chgData name="Tahlia Ferreira | Community Justice" userId="35791b14-0580-41e2-9483-8ff6ed2948cb" providerId="ADAL" clId="{29675AF4-26D5-4FC8-BC66-F8364F097F49}" dt="2024-11-07T18:06:37.162" v="3384" actId="164"/>
          <ac:spMkLst>
            <pc:docMk/>
            <pc:sldMk cId="205459821" sldId="294"/>
            <ac:spMk id="4" creationId="{A978B45C-0EC9-D951-77A4-61A302C85696}"/>
          </ac:spMkLst>
        </pc:spChg>
        <pc:spChg chg="add mod">
          <ac:chgData name="Tahlia Ferreira | Community Justice" userId="35791b14-0580-41e2-9483-8ff6ed2948cb" providerId="ADAL" clId="{29675AF4-26D5-4FC8-BC66-F8364F097F49}" dt="2024-11-07T18:08:29.032" v="3417" actId="1076"/>
          <ac:spMkLst>
            <pc:docMk/>
            <pc:sldMk cId="205459821" sldId="294"/>
            <ac:spMk id="6" creationId="{4B26D2E7-AD99-74FB-25DA-79327467D917}"/>
          </ac:spMkLst>
        </pc:spChg>
        <pc:spChg chg="mod">
          <ac:chgData name="Tahlia Ferreira | Community Justice" userId="35791b14-0580-41e2-9483-8ff6ed2948cb" providerId="ADAL" clId="{29675AF4-26D5-4FC8-BC66-F8364F097F49}" dt="2024-11-07T18:06:37.162" v="3384" actId="164"/>
          <ac:spMkLst>
            <pc:docMk/>
            <pc:sldMk cId="205459821" sldId="294"/>
            <ac:spMk id="23" creationId="{A33A9C1B-C93D-D1D2-7701-BDDD55300EF8}"/>
          </ac:spMkLst>
        </pc:spChg>
        <pc:grpChg chg="add mod">
          <ac:chgData name="Tahlia Ferreira | Community Justice" userId="35791b14-0580-41e2-9483-8ff6ed2948cb" providerId="ADAL" clId="{29675AF4-26D5-4FC8-BC66-F8364F097F49}" dt="2024-11-07T18:08:06.228" v="3410" actId="14100"/>
          <ac:grpSpMkLst>
            <pc:docMk/>
            <pc:sldMk cId="205459821" sldId="294"/>
            <ac:grpSpMk id="5" creationId="{0F01D147-A2F9-0A13-4CD5-93ABA5ACEFA0}"/>
          </ac:grpSpMkLst>
        </pc:grpChg>
        <pc:grpChg chg="mod">
          <ac:chgData name="Tahlia Ferreira | Community Justice" userId="35791b14-0580-41e2-9483-8ff6ed2948cb" providerId="ADAL" clId="{29675AF4-26D5-4FC8-BC66-F8364F097F49}" dt="2024-11-07T18:08:24.481" v="3416" actId="1076"/>
          <ac:grpSpMkLst>
            <pc:docMk/>
            <pc:sldMk cId="205459821" sldId="294"/>
            <ac:grpSpMk id="11" creationId="{EF3AE540-FBCD-93F0-C00B-639939BA00A2}"/>
          </ac:grpSpMkLst>
        </pc:grpChg>
        <pc:picChg chg="del">
          <ac:chgData name="Tahlia Ferreira | Community Justice" userId="35791b14-0580-41e2-9483-8ff6ed2948cb" providerId="ADAL" clId="{29675AF4-26D5-4FC8-BC66-F8364F097F49}" dt="2024-11-07T18:06:06.837" v="3371" actId="478"/>
          <ac:picMkLst>
            <pc:docMk/>
            <pc:sldMk cId="205459821" sldId="294"/>
            <ac:picMk id="2" creationId="{2AFD0234-6A6C-A65D-FE4D-1538E9C5D79C}"/>
          </ac:picMkLst>
        </pc:picChg>
      </pc:sldChg>
      <pc:sldChg chg="new del">
        <pc:chgData name="Tahlia Ferreira | Community Justice" userId="35791b14-0580-41e2-9483-8ff6ed2948cb" providerId="ADAL" clId="{29675AF4-26D5-4FC8-BC66-F8364F097F49}" dt="2024-11-07T18:05:43.737" v="3357" actId="680"/>
        <pc:sldMkLst>
          <pc:docMk/>
          <pc:sldMk cId="943992420" sldId="294"/>
        </pc:sldMkLst>
      </pc:sldChg>
      <pc:sldChg chg="addSp modSp new">
        <pc:chgData name="Tahlia Ferreira | Community Justice" userId="35791b14-0580-41e2-9483-8ff6ed2948cb" providerId="ADAL" clId="{29675AF4-26D5-4FC8-BC66-F8364F097F49}" dt="2024-11-07T18:08:42.090" v="3419"/>
        <pc:sldMkLst>
          <pc:docMk/>
          <pc:sldMk cId="1456101537" sldId="295"/>
        </pc:sldMkLst>
        <pc:picChg chg="add mod">
          <ac:chgData name="Tahlia Ferreira | Community Justice" userId="35791b14-0580-41e2-9483-8ff6ed2948cb" providerId="ADAL" clId="{29675AF4-26D5-4FC8-BC66-F8364F097F49}" dt="2024-11-07T18:08:42.090" v="3419"/>
          <ac:picMkLst>
            <pc:docMk/>
            <pc:sldMk cId="1456101537" sldId="295"/>
            <ac:picMk id="2" creationId="{73797DC0-10B3-CB17-A2DD-AABA48E01925}"/>
          </ac:picMkLst>
        </pc:picChg>
      </pc:sldChg>
      <pc:sldChg chg="addSp modSp new mod setBg">
        <pc:chgData name="Tahlia Ferreira | Community Justice" userId="35791b14-0580-41e2-9483-8ff6ed2948cb" providerId="ADAL" clId="{29675AF4-26D5-4FC8-BC66-F8364F097F49}" dt="2024-11-07T18:09:23.488" v="3426" actId="12789"/>
        <pc:sldMkLst>
          <pc:docMk/>
          <pc:sldMk cId="3094694080" sldId="296"/>
        </pc:sldMkLst>
        <pc:picChg chg="add mod">
          <ac:chgData name="Tahlia Ferreira | Community Justice" userId="35791b14-0580-41e2-9483-8ff6ed2948cb" providerId="ADAL" clId="{29675AF4-26D5-4FC8-BC66-F8364F097F49}" dt="2024-11-07T18:09:23.488" v="3426" actId="12789"/>
          <ac:picMkLst>
            <pc:docMk/>
            <pc:sldMk cId="3094694080" sldId="296"/>
            <ac:picMk id="2" creationId="{ADCF4009-3345-597E-ADBD-F4368E3848CB}"/>
          </ac:picMkLst>
        </pc:picChg>
      </pc:sldChg>
      <pc:sldChg chg="addSp modSp new">
        <pc:chgData name="Tahlia Ferreira | Community Justice" userId="35791b14-0580-41e2-9483-8ff6ed2948cb" providerId="ADAL" clId="{29675AF4-26D5-4FC8-BC66-F8364F097F49}" dt="2024-11-07T18:09:55.331" v="3431"/>
        <pc:sldMkLst>
          <pc:docMk/>
          <pc:sldMk cId="1992287032" sldId="297"/>
        </pc:sldMkLst>
        <pc:picChg chg="add mod">
          <ac:chgData name="Tahlia Ferreira | Community Justice" userId="35791b14-0580-41e2-9483-8ff6ed2948cb" providerId="ADAL" clId="{29675AF4-26D5-4FC8-BC66-F8364F097F49}" dt="2024-11-07T18:09:55.331" v="3431"/>
          <ac:picMkLst>
            <pc:docMk/>
            <pc:sldMk cId="1992287032" sldId="297"/>
            <ac:picMk id="2" creationId="{82AB20AD-B67A-D796-143F-DB5746DC6996}"/>
          </ac:picMkLst>
        </pc:picChg>
      </pc:sldChg>
      <pc:sldChg chg="addSp modSp new">
        <pc:chgData name="Tahlia Ferreira | Community Justice" userId="35791b14-0580-41e2-9483-8ff6ed2948cb" providerId="ADAL" clId="{29675AF4-26D5-4FC8-BC66-F8364F097F49}" dt="2024-11-07T18:10:02.890" v="3432"/>
        <pc:sldMkLst>
          <pc:docMk/>
          <pc:sldMk cId="910245303" sldId="298"/>
        </pc:sldMkLst>
        <pc:picChg chg="add mod">
          <ac:chgData name="Tahlia Ferreira | Community Justice" userId="35791b14-0580-41e2-9483-8ff6ed2948cb" providerId="ADAL" clId="{29675AF4-26D5-4FC8-BC66-F8364F097F49}" dt="2024-11-07T18:10:02.890" v="3432"/>
          <ac:picMkLst>
            <pc:docMk/>
            <pc:sldMk cId="910245303" sldId="298"/>
            <ac:picMk id="2" creationId="{585ED06F-7D53-E8E6-49DD-E2CECE9567E7}"/>
          </ac:picMkLst>
        </pc:picChg>
      </pc:sldChg>
      <pc:sldChg chg="addSp modSp new">
        <pc:chgData name="Tahlia Ferreira | Community Justice" userId="35791b14-0580-41e2-9483-8ff6ed2948cb" providerId="ADAL" clId="{29675AF4-26D5-4FC8-BC66-F8364F097F49}" dt="2024-11-07T18:10:11.265" v="3433"/>
        <pc:sldMkLst>
          <pc:docMk/>
          <pc:sldMk cId="3118728643" sldId="299"/>
        </pc:sldMkLst>
        <pc:picChg chg="add mod">
          <ac:chgData name="Tahlia Ferreira | Community Justice" userId="35791b14-0580-41e2-9483-8ff6ed2948cb" providerId="ADAL" clId="{29675AF4-26D5-4FC8-BC66-F8364F097F49}" dt="2024-11-07T18:10:11.265" v="3433"/>
          <ac:picMkLst>
            <pc:docMk/>
            <pc:sldMk cId="3118728643" sldId="299"/>
            <ac:picMk id="2" creationId="{8641C834-BF0B-9FD0-4CB9-BF62F5A7302B}"/>
          </ac:picMkLst>
        </pc:picChg>
      </pc:sldChg>
      <pc:sldChg chg="addSp modSp new">
        <pc:chgData name="Tahlia Ferreira | Community Justice" userId="35791b14-0580-41e2-9483-8ff6ed2948cb" providerId="ADAL" clId="{29675AF4-26D5-4FC8-BC66-F8364F097F49}" dt="2024-11-07T18:10:19.454" v="3434"/>
        <pc:sldMkLst>
          <pc:docMk/>
          <pc:sldMk cId="2773058754" sldId="300"/>
        </pc:sldMkLst>
        <pc:picChg chg="add mod">
          <ac:chgData name="Tahlia Ferreira | Community Justice" userId="35791b14-0580-41e2-9483-8ff6ed2948cb" providerId="ADAL" clId="{29675AF4-26D5-4FC8-BC66-F8364F097F49}" dt="2024-11-07T18:10:19.454" v="3434"/>
          <ac:picMkLst>
            <pc:docMk/>
            <pc:sldMk cId="2773058754" sldId="300"/>
            <ac:picMk id="2" creationId="{C0E4A527-145C-E5BD-BE50-70A2895B0A2B}"/>
          </ac:picMkLst>
        </pc:picChg>
      </pc:sldChg>
      <pc:sldChg chg="addSp delSp modSp add mod">
        <pc:chgData name="Tahlia Ferreira | Community Justice" userId="35791b14-0580-41e2-9483-8ff6ed2948cb" providerId="ADAL" clId="{29675AF4-26D5-4FC8-BC66-F8364F097F49}" dt="2024-11-07T19:46:53.796" v="3512" actId="12789"/>
        <pc:sldMkLst>
          <pc:docMk/>
          <pc:sldMk cId="196940866" sldId="301"/>
        </pc:sldMkLst>
        <pc:spChg chg="mod">
          <ac:chgData name="Tahlia Ferreira | Community Justice" userId="35791b14-0580-41e2-9483-8ff6ed2948cb" providerId="ADAL" clId="{29675AF4-26D5-4FC8-BC66-F8364F097F49}" dt="2024-11-07T19:45:28.036" v="3494" actId="1076"/>
          <ac:spMkLst>
            <pc:docMk/>
            <pc:sldMk cId="196940866" sldId="301"/>
            <ac:spMk id="4" creationId="{22D24548-F1E6-EE12-5118-59081EC3C3E7}"/>
          </ac:spMkLst>
        </pc:spChg>
        <pc:spChg chg="mod">
          <ac:chgData name="Tahlia Ferreira | Community Justice" userId="35791b14-0580-41e2-9483-8ff6ed2948cb" providerId="ADAL" clId="{29675AF4-26D5-4FC8-BC66-F8364F097F49}" dt="2024-11-07T19:46:33.967" v="3508" actId="255"/>
          <ac:spMkLst>
            <pc:docMk/>
            <pc:sldMk cId="196940866" sldId="301"/>
            <ac:spMk id="7" creationId="{7A77A2A2-857C-2B93-6694-A4DE7E28403F}"/>
          </ac:spMkLst>
        </pc:spChg>
        <pc:spChg chg="mod">
          <ac:chgData name="Tahlia Ferreira | Community Justice" userId="35791b14-0580-41e2-9483-8ff6ed2948cb" providerId="ADAL" clId="{29675AF4-26D5-4FC8-BC66-F8364F097F49}" dt="2024-11-07T19:46:32.687" v="3507" actId="1076"/>
          <ac:spMkLst>
            <pc:docMk/>
            <pc:sldMk cId="196940866" sldId="301"/>
            <ac:spMk id="28" creationId="{9A118D6B-3F20-AD97-B7CC-BC727E943272}"/>
          </ac:spMkLst>
        </pc:spChg>
        <pc:grpChg chg="mod">
          <ac:chgData name="Tahlia Ferreira | Community Justice" userId="35791b14-0580-41e2-9483-8ff6ed2948cb" providerId="ADAL" clId="{29675AF4-26D5-4FC8-BC66-F8364F097F49}" dt="2024-11-07T19:45:20.034" v="3489" actId="1076"/>
          <ac:grpSpMkLst>
            <pc:docMk/>
            <pc:sldMk cId="196940866" sldId="301"/>
            <ac:grpSpMk id="35" creationId="{580382C2-AB92-0DBA-5364-E049C3F2D0F2}"/>
          </ac:grpSpMkLst>
        </pc:grpChg>
        <pc:picChg chg="add mod">
          <ac:chgData name="Tahlia Ferreira | Community Justice" userId="35791b14-0580-41e2-9483-8ff6ed2948cb" providerId="ADAL" clId="{29675AF4-26D5-4FC8-BC66-F8364F097F49}" dt="2024-11-07T19:46:53.796" v="3512" actId="12789"/>
          <ac:picMkLst>
            <pc:docMk/>
            <pc:sldMk cId="196940866" sldId="301"/>
            <ac:picMk id="3" creationId="{2D8B3583-6834-D487-D6B1-0DCDC2A54013}"/>
          </ac:picMkLst>
        </pc:picChg>
        <pc:picChg chg="del">
          <ac:chgData name="Tahlia Ferreira | Community Justice" userId="35791b14-0580-41e2-9483-8ff6ed2948cb" providerId="ADAL" clId="{29675AF4-26D5-4FC8-BC66-F8364F097F49}" dt="2024-11-07T19:44:17.430" v="3477" actId="478"/>
          <ac:picMkLst>
            <pc:docMk/>
            <pc:sldMk cId="196940866" sldId="301"/>
            <ac:picMk id="9" creationId="{3B773E99-8849-9681-AB9A-E4870A9F6274}"/>
          </ac:picMkLst>
        </pc:picChg>
        <pc:picChg chg="mod">
          <ac:chgData name="Tahlia Ferreira | Community Justice" userId="35791b14-0580-41e2-9483-8ff6ed2948cb" providerId="ADAL" clId="{29675AF4-26D5-4FC8-BC66-F8364F097F49}" dt="2024-11-07T19:45:09.521" v="3486" actId="1076"/>
          <ac:picMkLst>
            <pc:docMk/>
            <pc:sldMk cId="196940866" sldId="301"/>
            <ac:picMk id="40" creationId="{B8BE95BA-365B-58AD-002F-0CFF24524C79}"/>
          </ac:picMkLst>
        </pc:picChg>
        <pc:picChg chg="mod">
          <ac:chgData name="Tahlia Ferreira | Community Justice" userId="35791b14-0580-41e2-9483-8ff6ed2948cb" providerId="ADAL" clId="{29675AF4-26D5-4FC8-BC66-F8364F097F49}" dt="2024-11-07T19:45:07.227" v="3484" actId="1076"/>
          <ac:picMkLst>
            <pc:docMk/>
            <pc:sldMk cId="196940866" sldId="301"/>
            <ac:picMk id="41" creationId="{3F4D8051-6130-94D1-0A15-9C6CDAEB06DD}"/>
          </ac:picMkLst>
        </pc:picChg>
      </pc:sldChg>
      <pc:sldChg chg="addSp delSp modSp new mod setBg">
        <pc:chgData name="Tahlia Ferreira | Community Justice" userId="35791b14-0580-41e2-9483-8ff6ed2948cb" providerId="ADAL" clId="{29675AF4-26D5-4FC8-BC66-F8364F097F49}" dt="2024-11-07T19:47:31.207" v="3520" actId="12789"/>
        <pc:sldMkLst>
          <pc:docMk/>
          <pc:sldMk cId="2767653223" sldId="302"/>
        </pc:sldMkLst>
        <pc:spChg chg="del">
          <ac:chgData name="Tahlia Ferreira | Community Justice" userId="35791b14-0580-41e2-9483-8ff6ed2948cb" providerId="ADAL" clId="{29675AF4-26D5-4FC8-BC66-F8364F097F49}" dt="2024-11-07T19:47:14.968" v="3514" actId="478"/>
          <ac:spMkLst>
            <pc:docMk/>
            <pc:sldMk cId="2767653223" sldId="302"/>
            <ac:spMk id="2" creationId="{51DF5D01-FBE5-F296-F0A9-0DE1E3C56E74}"/>
          </ac:spMkLst>
        </pc:spChg>
        <pc:spChg chg="del">
          <ac:chgData name="Tahlia Ferreira | Community Justice" userId="35791b14-0580-41e2-9483-8ff6ed2948cb" providerId="ADAL" clId="{29675AF4-26D5-4FC8-BC66-F8364F097F49}" dt="2024-11-07T19:47:15.732" v="3515" actId="478"/>
          <ac:spMkLst>
            <pc:docMk/>
            <pc:sldMk cId="2767653223" sldId="302"/>
            <ac:spMk id="3" creationId="{7A2B9AAE-3694-E3B7-CC87-DDA6120E8952}"/>
          </ac:spMkLst>
        </pc:spChg>
        <pc:picChg chg="add mod">
          <ac:chgData name="Tahlia Ferreira | Community Justice" userId="35791b14-0580-41e2-9483-8ff6ed2948cb" providerId="ADAL" clId="{29675AF4-26D5-4FC8-BC66-F8364F097F49}" dt="2024-11-07T19:47:31.207" v="3520" actId="12789"/>
          <ac:picMkLst>
            <pc:docMk/>
            <pc:sldMk cId="2767653223" sldId="302"/>
            <ac:picMk id="4" creationId="{C35DEAEB-BC38-0AE0-BE00-E9C04A7A9B8E}"/>
          </ac:picMkLst>
        </pc:picChg>
      </pc:sldChg>
      <pc:sldChg chg="addSp delSp modSp new mod setBg">
        <pc:chgData name="Tahlia Ferreira | Community Justice" userId="35791b14-0580-41e2-9483-8ff6ed2948cb" providerId="ADAL" clId="{29675AF4-26D5-4FC8-BC66-F8364F097F49}" dt="2024-11-07T19:50:46.901" v="3548"/>
        <pc:sldMkLst>
          <pc:docMk/>
          <pc:sldMk cId="2909290399" sldId="303"/>
        </pc:sldMkLst>
        <pc:spChg chg="del">
          <ac:chgData name="Tahlia Ferreira | Community Justice" userId="35791b14-0580-41e2-9483-8ff6ed2948cb" providerId="ADAL" clId="{29675AF4-26D5-4FC8-BC66-F8364F097F49}" dt="2024-11-07T19:50:27.560" v="3544" actId="478"/>
          <ac:spMkLst>
            <pc:docMk/>
            <pc:sldMk cId="2909290399" sldId="303"/>
            <ac:spMk id="2" creationId="{7EA9DF6A-5AAD-E061-AEA1-1F7A5ECB2141}"/>
          </ac:spMkLst>
        </pc:spChg>
        <pc:spChg chg="del">
          <ac:chgData name="Tahlia Ferreira | Community Justice" userId="35791b14-0580-41e2-9483-8ff6ed2948cb" providerId="ADAL" clId="{29675AF4-26D5-4FC8-BC66-F8364F097F49}" dt="2024-11-07T19:50:28.928" v="3545" actId="478"/>
          <ac:spMkLst>
            <pc:docMk/>
            <pc:sldMk cId="2909290399" sldId="303"/>
            <ac:spMk id="3" creationId="{059E3236-E8A0-AF67-852D-E918369A2984}"/>
          </ac:spMkLst>
        </pc:spChg>
        <pc:picChg chg="add mod">
          <ac:chgData name="Tahlia Ferreira | Community Justice" userId="35791b14-0580-41e2-9483-8ff6ed2948cb" providerId="ADAL" clId="{29675AF4-26D5-4FC8-BC66-F8364F097F49}" dt="2024-11-07T19:50:33.513" v="3547"/>
          <ac:picMkLst>
            <pc:docMk/>
            <pc:sldMk cId="2909290399" sldId="303"/>
            <ac:picMk id="4" creationId="{0854298C-0B41-1E9C-D488-E2F060092EDF}"/>
          </ac:picMkLst>
        </pc:picChg>
      </pc:sldChg>
      <pc:sldChg chg="addSp delSp modSp new mod">
        <pc:chgData name="Tahlia Ferreira | Community Justice" userId="35791b14-0580-41e2-9483-8ff6ed2948cb" providerId="ADAL" clId="{29675AF4-26D5-4FC8-BC66-F8364F097F49}" dt="2024-11-07T19:51:06.586" v="3552"/>
        <pc:sldMkLst>
          <pc:docMk/>
          <pc:sldMk cId="3105812669" sldId="304"/>
        </pc:sldMkLst>
        <pc:spChg chg="del">
          <ac:chgData name="Tahlia Ferreira | Community Justice" userId="35791b14-0580-41e2-9483-8ff6ed2948cb" providerId="ADAL" clId="{29675AF4-26D5-4FC8-BC66-F8364F097F49}" dt="2024-11-07T19:51:04.734" v="3550" actId="478"/>
          <ac:spMkLst>
            <pc:docMk/>
            <pc:sldMk cId="3105812669" sldId="304"/>
            <ac:spMk id="2" creationId="{9D1BBB7A-FFCE-984A-3A5A-0D43F9E17533}"/>
          </ac:spMkLst>
        </pc:spChg>
        <pc:spChg chg="del">
          <ac:chgData name="Tahlia Ferreira | Community Justice" userId="35791b14-0580-41e2-9483-8ff6ed2948cb" providerId="ADAL" clId="{29675AF4-26D5-4FC8-BC66-F8364F097F49}" dt="2024-11-07T19:51:05.800" v="3551" actId="478"/>
          <ac:spMkLst>
            <pc:docMk/>
            <pc:sldMk cId="3105812669" sldId="304"/>
            <ac:spMk id="3" creationId="{DB7FBD1F-2074-1747-F49A-0E8433E7A3D6}"/>
          </ac:spMkLst>
        </pc:spChg>
        <pc:picChg chg="add mod">
          <ac:chgData name="Tahlia Ferreira | Community Justice" userId="35791b14-0580-41e2-9483-8ff6ed2948cb" providerId="ADAL" clId="{29675AF4-26D5-4FC8-BC66-F8364F097F49}" dt="2024-11-07T19:51:06.586" v="3552"/>
          <ac:picMkLst>
            <pc:docMk/>
            <pc:sldMk cId="3105812669" sldId="304"/>
            <ac:picMk id="4" creationId="{6A262154-AC7F-5EE8-6A02-CB03B90C7783}"/>
          </ac:picMkLst>
        </pc:picChg>
      </pc:sldChg>
      <pc:sldChg chg="addSp delSp modSp new mod setBg">
        <pc:chgData name="Tahlia Ferreira | Community Justice" userId="35791b14-0580-41e2-9483-8ff6ed2948cb" providerId="ADAL" clId="{29675AF4-26D5-4FC8-BC66-F8364F097F49}" dt="2024-11-07T19:51:26.821" v="3557"/>
        <pc:sldMkLst>
          <pc:docMk/>
          <pc:sldMk cId="1368363808" sldId="305"/>
        </pc:sldMkLst>
        <pc:spChg chg="del">
          <ac:chgData name="Tahlia Ferreira | Community Justice" userId="35791b14-0580-41e2-9483-8ff6ed2948cb" providerId="ADAL" clId="{29675AF4-26D5-4FC8-BC66-F8364F097F49}" dt="2024-11-07T19:51:22.422" v="3554" actId="478"/>
          <ac:spMkLst>
            <pc:docMk/>
            <pc:sldMk cId="1368363808" sldId="305"/>
            <ac:spMk id="2" creationId="{E00AF070-4035-FE12-A867-9695393AFA41}"/>
          </ac:spMkLst>
        </pc:spChg>
        <pc:spChg chg="del">
          <ac:chgData name="Tahlia Ferreira | Community Justice" userId="35791b14-0580-41e2-9483-8ff6ed2948cb" providerId="ADAL" clId="{29675AF4-26D5-4FC8-BC66-F8364F097F49}" dt="2024-11-07T19:51:23.917" v="3555" actId="478"/>
          <ac:spMkLst>
            <pc:docMk/>
            <pc:sldMk cId="1368363808" sldId="305"/>
            <ac:spMk id="3" creationId="{C16FC9DD-048E-7127-F3A1-0EC09E2B1A5B}"/>
          </ac:spMkLst>
        </pc:spChg>
        <pc:picChg chg="add mod">
          <ac:chgData name="Tahlia Ferreira | Community Justice" userId="35791b14-0580-41e2-9483-8ff6ed2948cb" providerId="ADAL" clId="{29675AF4-26D5-4FC8-BC66-F8364F097F49}" dt="2024-11-07T19:51:26.821" v="3557"/>
          <ac:picMkLst>
            <pc:docMk/>
            <pc:sldMk cId="1368363808" sldId="305"/>
            <ac:picMk id="4" creationId="{B1BFE824-3C32-CA79-F8D5-D5338467BCFC}"/>
          </ac:picMkLst>
        </pc:picChg>
      </pc:sldChg>
      <pc:sldChg chg="addSp delSp modSp new mod setBg">
        <pc:chgData name="Tahlia Ferreira | Community Justice" userId="35791b14-0580-41e2-9483-8ff6ed2948cb" providerId="ADAL" clId="{29675AF4-26D5-4FC8-BC66-F8364F097F49}" dt="2024-11-07T19:51:58.241" v="3567" actId="12789"/>
        <pc:sldMkLst>
          <pc:docMk/>
          <pc:sldMk cId="1891813142" sldId="306"/>
        </pc:sldMkLst>
        <pc:spChg chg="del">
          <ac:chgData name="Tahlia Ferreira | Community Justice" userId="35791b14-0580-41e2-9483-8ff6ed2948cb" providerId="ADAL" clId="{29675AF4-26D5-4FC8-BC66-F8364F097F49}" dt="2024-11-07T19:51:40.704" v="3559" actId="478"/>
          <ac:spMkLst>
            <pc:docMk/>
            <pc:sldMk cId="1891813142" sldId="306"/>
            <ac:spMk id="2" creationId="{5541B91C-E545-F2FA-710C-E6928C95F4E5}"/>
          </ac:spMkLst>
        </pc:spChg>
        <pc:spChg chg="del">
          <ac:chgData name="Tahlia Ferreira | Community Justice" userId="35791b14-0580-41e2-9483-8ff6ed2948cb" providerId="ADAL" clId="{29675AF4-26D5-4FC8-BC66-F8364F097F49}" dt="2024-11-07T19:51:41.902" v="3560" actId="478"/>
          <ac:spMkLst>
            <pc:docMk/>
            <pc:sldMk cId="1891813142" sldId="306"/>
            <ac:spMk id="3" creationId="{9A6C9C16-4181-FE43-7C62-5D1D8C4495E2}"/>
          </ac:spMkLst>
        </pc:spChg>
        <pc:picChg chg="add mod">
          <ac:chgData name="Tahlia Ferreira | Community Justice" userId="35791b14-0580-41e2-9483-8ff6ed2948cb" providerId="ADAL" clId="{29675AF4-26D5-4FC8-BC66-F8364F097F49}" dt="2024-11-07T19:51:58.241" v="3567" actId="12789"/>
          <ac:picMkLst>
            <pc:docMk/>
            <pc:sldMk cId="1891813142" sldId="306"/>
            <ac:picMk id="4" creationId="{7382701A-1E51-6E9F-F796-1F10B7C10411}"/>
          </ac:picMkLst>
        </pc:picChg>
      </pc:sldChg>
      <pc:sldChg chg="addSp delSp modSp add mod setBg">
        <pc:chgData name="Tahlia Ferreira | Community Justice" userId="35791b14-0580-41e2-9483-8ff6ed2948cb" providerId="ADAL" clId="{29675AF4-26D5-4FC8-BC66-F8364F097F49}" dt="2024-11-07T19:55:46.527" v="3589" actId="12789"/>
        <pc:sldMkLst>
          <pc:docMk/>
          <pc:sldMk cId="571380835" sldId="307"/>
        </pc:sldMkLst>
        <pc:picChg chg="add mod">
          <ac:chgData name="Tahlia Ferreira | Community Justice" userId="35791b14-0580-41e2-9483-8ff6ed2948cb" providerId="ADAL" clId="{29675AF4-26D5-4FC8-BC66-F8364F097F49}" dt="2024-11-07T19:55:46.527" v="3589" actId="12789"/>
          <ac:picMkLst>
            <pc:docMk/>
            <pc:sldMk cId="571380835" sldId="307"/>
            <ac:picMk id="2" creationId="{B021302A-0152-D016-CBEB-64617EE1638E}"/>
          </ac:picMkLst>
        </pc:picChg>
        <pc:picChg chg="del">
          <ac:chgData name="Tahlia Ferreira | Community Justice" userId="35791b14-0580-41e2-9483-8ff6ed2948cb" providerId="ADAL" clId="{29675AF4-26D5-4FC8-BC66-F8364F097F49}" dt="2024-11-07T19:52:14.597" v="3569" actId="478"/>
          <ac:picMkLst>
            <pc:docMk/>
            <pc:sldMk cId="571380835" sldId="307"/>
            <ac:picMk id="4" creationId="{7318C190-E68B-A240-8ED3-C99AFD2A2FC0}"/>
          </ac:picMkLst>
        </pc:picChg>
      </pc:sldChg>
      <pc:sldChg chg="addSp delSp modSp add mod ord">
        <pc:chgData name="Tahlia Ferreira | Community Justice" userId="35791b14-0580-41e2-9483-8ff6ed2948cb" providerId="ADAL" clId="{29675AF4-26D5-4FC8-BC66-F8364F097F49}" dt="2024-11-07T19:56:53.713" v="3607" actId="12789"/>
        <pc:sldMkLst>
          <pc:docMk/>
          <pc:sldMk cId="3851662286" sldId="308"/>
        </pc:sldMkLst>
        <pc:picChg chg="add mod">
          <ac:chgData name="Tahlia Ferreira | Community Justice" userId="35791b14-0580-41e2-9483-8ff6ed2948cb" providerId="ADAL" clId="{29675AF4-26D5-4FC8-BC66-F8364F097F49}" dt="2024-11-07T19:56:53.713" v="3607" actId="12789"/>
          <ac:picMkLst>
            <pc:docMk/>
            <pc:sldMk cId="3851662286" sldId="308"/>
            <ac:picMk id="2" creationId="{652890B1-76BF-CFA8-EBF9-43C90F125C72}"/>
          </ac:picMkLst>
        </pc:picChg>
        <pc:picChg chg="del">
          <ac:chgData name="Tahlia Ferreira | Community Justice" userId="35791b14-0580-41e2-9483-8ff6ed2948cb" providerId="ADAL" clId="{29675AF4-26D5-4FC8-BC66-F8364F097F49}" dt="2024-11-07T19:56:02.880" v="3593" actId="478"/>
          <ac:picMkLst>
            <pc:docMk/>
            <pc:sldMk cId="3851662286" sldId="308"/>
            <ac:picMk id="4" creationId="{E7D7B139-EC46-AF42-50CF-D5A6F5AFFBFA}"/>
          </ac:picMkLst>
        </pc:picChg>
      </pc:sldChg>
      <pc:sldChg chg="addSp delSp modSp add mod ord">
        <pc:chgData name="Tahlia Ferreira | Community Justice" userId="35791b14-0580-41e2-9483-8ff6ed2948cb" providerId="ADAL" clId="{29675AF4-26D5-4FC8-BC66-F8364F097F49}" dt="2024-11-07T19:57:13.070" v="3616" actId="12789"/>
        <pc:sldMkLst>
          <pc:docMk/>
          <pc:sldMk cId="3562473715" sldId="309"/>
        </pc:sldMkLst>
        <pc:picChg chg="del">
          <ac:chgData name="Tahlia Ferreira | Community Justice" userId="35791b14-0580-41e2-9483-8ff6ed2948cb" providerId="ADAL" clId="{29675AF4-26D5-4FC8-BC66-F8364F097F49}" dt="2024-11-07T19:57:02.581" v="3611" actId="478"/>
          <ac:picMkLst>
            <pc:docMk/>
            <pc:sldMk cId="3562473715" sldId="309"/>
            <ac:picMk id="2" creationId="{CD396D39-A00E-0344-FA79-4B6942C084B5}"/>
          </ac:picMkLst>
        </pc:picChg>
        <pc:picChg chg="add mod">
          <ac:chgData name="Tahlia Ferreira | Community Justice" userId="35791b14-0580-41e2-9483-8ff6ed2948cb" providerId="ADAL" clId="{29675AF4-26D5-4FC8-BC66-F8364F097F49}" dt="2024-11-07T19:57:13.070" v="3616" actId="12789"/>
          <ac:picMkLst>
            <pc:docMk/>
            <pc:sldMk cId="3562473715" sldId="309"/>
            <ac:picMk id="3" creationId="{9329435D-7114-09FA-7586-644C088F7D4F}"/>
          </ac:picMkLst>
        </pc:picChg>
      </pc:sldChg>
      <pc:sldChg chg="addSp delSp modSp add mod ord">
        <pc:chgData name="Tahlia Ferreira | Community Justice" userId="35791b14-0580-41e2-9483-8ff6ed2948cb" providerId="ADAL" clId="{29675AF4-26D5-4FC8-BC66-F8364F097F49}" dt="2024-11-07T20:05:08.909" v="3680" actId="1076"/>
        <pc:sldMkLst>
          <pc:docMk/>
          <pc:sldMk cId="1989475318" sldId="310"/>
        </pc:sldMkLst>
        <pc:spChg chg="mod">
          <ac:chgData name="Tahlia Ferreira | Community Justice" userId="35791b14-0580-41e2-9483-8ff6ed2948cb" providerId="ADAL" clId="{29675AF4-26D5-4FC8-BC66-F8364F097F49}" dt="2024-11-07T20:04:01.848" v="3668" actId="1076"/>
          <ac:spMkLst>
            <pc:docMk/>
            <pc:sldMk cId="1989475318" sldId="310"/>
            <ac:spMk id="4" creationId="{7B01FDA6-9445-7E39-691B-67B2810157A1}"/>
          </ac:spMkLst>
        </pc:spChg>
        <pc:spChg chg="add mod ord">
          <ac:chgData name="Tahlia Ferreira | Community Justice" userId="35791b14-0580-41e2-9483-8ff6ed2948cb" providerId="ADAL" clId="{29675AF4-26D5-4FC8-BC66-F8364F097F49}" dt="2024-11-07T20:05:06.215" v="3679" actId="14100"/>
          <ac:spMkLst>
            <pc:docMk/>
            <pc:sldMk cId="1989475318" sldId="310"/>
            <ac:spMk id="5" creationId="{0E98860B-A779-3225-E736-813A6B613F0C}"/>
          </ac:spMkLst>
        </pc:spChg>
        <pc:spChg chg="mod">
          <ac:chgData name="Tahlia Ferreira | Community Justice" userId="35791b14-0580-41e2-9483-8ff6ed2948cb" providerId="ADAL" clId="{29675AF4-26D5-4FC8-BC66-F8364F097F49}" dt="2024-11-07T20:04:05.969" v="3669" actId="1076"/>
          <ac:spMkLst>
            <pc:docMk/>
            <pc:sldMk cId="1989475318" sldId="310"/>
            <ac:spMk id="7" creationId="{CC46253F-D1C9-5BCA-2A03-D6537B9B2D8D}"/>
          </ac:spMkLst>
        </pc:spChg>
        <pc:spChg chg="mod">
          <ac:chgData name="Tahlia Ferreira | Community Justice" userId="35791b14-0580-41e2-9483-8ff6ed2948cb" providerId="ADAL" clId="{29675AF4-26D5-4FC8-BC66-F8364F097F49}" dt="2024-11-07T20:03:25.539" v="3653" actId="14100"/>
          <ac:spMkLst>
            <pc:docMk/>
            <pc:sldMk cId="1989475318" sldId="310"/>
            <ac:spMk id="28" creationId="{5494A87B-4F34-D25E-EAA3-F2D1EF00DB1F}"/>
          </ac:spMkLst>
        </pc:spChg>
        <pc:grpChg chg="mod">
          <ac:chgData name="Tahlia Ferreira | Community Justice" userId="35791b14-0580-41e2-9483-8ff6ed2948cb" providerId="ADAL" clId="{29675AF4-26D5-4FC8-BC66-F8364F097F49}" dt="2024-11-07T20:03:31.940" v="3654" actId="1076"/>
          <ac:grpSpMkLst>
            <pc:docMk/>
            <pc:sldMk cId="1989475318" sldId="310"/>
            <ac:grpSpMk id="35" creationId="{6DFFAE0F-90B0-4CF7-F9FF-0389C9F58477}"/>
          </ac:grpSpMkLst>
        </pc:grpChg>
        <pc:picChg chg="add mod modCrop">
          <ac:chgData name="Tahlia Ferreira | Community Justice" userId="35791b14-0580-41e2-9483-8ff6ed2948cb" providerId="ADAL" clId="{29675AF4-26D5-4FC8-BC66-F8364F097F49}" dt="2024-11-07T19:59:09.462" v="3637" actId="14100"/>
          <ac:picMkLst>
            <pc:docMk/>
            <pc:sldMk cId="1989475318" sldId="310"/>
            <ac:picMk id="3" creationId="{A8B698F1-631E-B772-2ECA-765976C9BF00}"/>
          </ac:picMkLst>
        </pc:picChg>
        <pc:picChg chg="del">
          <ac:chgData name="Tahlia Ferreira | Community Justice" userId="35791b14-0580-41e2-9483-8ff6ed2948cb" providerId="ADAL" clId="{29675AF4-26D5-4FC8-BC66-F8364F097F49}" dt="2024-11-07T19:58:14.374" v="3622" actId="478"/>
          <ac:picMkLst>
            <pc:docMk/>
            <pc:sldMk cId="1989475318" sldId="310"/>
            <ac:picMk id="9" creationId="{C6A45E2F-A06F-C153-CD14-563635E09F1F}"/>
          </ac:picMkLst>
        </pc:picChg>
        <pc:cxnChg chg="add mod">
          <ac:chgData name="Tahlia Ferreira | Community Justice" userId="35791b14-0580-41e2-9483-8ff6ed2948cb" providerId="ADAL" clId="{29675AF4-26D5-4FC8-BC66-F8364F097F49}" dt="2024-11-07T20:05:08.909" v="3680" actId="1076"/>
          <ac:cxnSpMkLst>
            <pc:docMk/>
            <pc:sldMk cId="1989475318" sldId="310"/>
            <ac:cxnSpMk id="8" creationId="{444D38DE-3F17-168A-DE81-EE02FC5631CA}"/>
          </ac:cxnSpMkLst>
        </pc:cxnChg>
      </pc:sldChg>
      <pc:sldChg chg="addSp delSp modSp new mod">
        <pc:chgData name="Tahlia Ferreira | Community Justice" userId="35791b14-0580-41e2-9483-8ff6ed2948cb" providerId="ADAL" clId="{29675AF4-26D5-4FC8-BC66-F8364F097F49}" dt="2024-11-07T20:11:43.966" v="3781" actId="207"/>
        <pc:sldMkLst>
          <pc:docMk/>
          <pc:sldMk cId="2209154167" sldId="311"/>
        </pc:sldMkLst>
        <pc:spChg chg="del">
          <ac:chgData name="Tahlia Ferreira | Community Justice" userId="35791b14-0580-41e2-9483-8ff6ed2948cb" providerId="ADAL" clId="{29675AF4-26D5-4FC8-BC66-F8364F097F49}" dt="2024-11-07T20:05:28.656" v="3682" actId="478"/>
          <ac:spMkLst>
            <pc:docMk/>
            <pc:sldMk cId="2209154167" sldId="311"/>
            <ac:spMk id="2" creationId="{1B18B0A4-5C79-B2BA-B518-9BA8C8F8377E}"/>
          </ac:spMkLst>
        </pc:spChg>
        <pc:spChg chg="del">
          <ac:chgData name="Tahlia Ferreira | Community Justice" userId="35791b14-0580-41e2-9483-8ff6ed2948cb" providerId="ADAL" clId="{29675AF4-26D5-4FC8-BC66-F8364F097F49}" dt="2024-11-07T20:05:30.133" v="3683" actId="478"/>
          <ac:spMkLst>
            <pc:docMk/>
            <pc:sldMk cId="2209154167" sldId="311"/>
            <ac:spMk id="3" creationId="{C3BDFB56-4A23-2D3E-0DB9-876C1E96112E}"/>
          </ac:spMkLst>
        </pc:spChg>
        <pc:spChg chg="add mod">
          <ac:chgData name="Tahlia Ferreira | Community Justice" userId="35791b14-0580-41e2-9483-8ff6ed2948cb" providerId="ADAL" clId="{29675AF4-26D5-4FC8-BC66-F8364F097F49}" dt="2024-11-07T20:11:43.966" v="3781" actId="207"/>
          <ac:spMkLst>
            <pc:docMk/>
            <pc:sldMk cId="2209154167" sldId="311"/>
            <ac:spMk id="10" creationId="{5BCD6F84-0876-49E5-23A5-60301A0ED3F7}"/>
          </ac:spMkLst>
        </pc:spChg>
        <pc:spChg chg="add mod">
          <ac:chgData name="Tahlia Ferreira | Community Justice" userId="35791b14-0580-41e2-9483-8ff6ed2948cb" providerId="ADAL" clId="{29675AF4-26D5-4FC8-BC66-F8364F097F49}" dt="2024-11-07T20:11:30.583" v="3761" actId="1076"/>
          <ac:spMkLst>
            <pc:docMk/>
            <pc:sldMk cId="2209154167" sldId="311"/>
            <ac:spMk id="11" creationId="{AEE117BF-3D25-F8CF-8B24-3CA368F91800}"/>
          </ac:spMkLst>
        </pc:spChg>
        <pc:spChg chg="add mod">
          <ac:chgData name="Tahlia Ferreira | Community Justice" userId="35791b14-0580-41e2-9483-8ff6ed2948cb" providerId="ADAL" clId="{29675AF4-26D5-4FC8-BC66-F8364F097F49}" dt="2024-11-07T20:10:58.913" v="3754" actId="571"/>
          <ac:spMkLst>
            <pc:docMk/>
            <pc:sldMk cId="2209154167" sldId="311"/>
            <ac:spMk id="13" creationId="{0D5D943B-780D-A6E2-D6D6-4167F7CA9D1A}"/>
          </ac:spMkLst>
        </pc:spChg>
        <pc:grpChg chg="add mod">
          <ac:chgData name="Tahlia Ferreira | Community Justice" userId="35791b14-0580-41e2-9483-8ff6ed2948cb" providerId="ADAL" clId="{29675AF4-26D5-4FC8-BC66-F8364F097F49}" dt="2024-11-07T20:10:58.913" v="3754" actId="571"/>
          <ac:grpSpMkLst>
            <pc:docMk/>
            <pc:sldMk cId="2209154167" sldId="311"/>
            <ac:grpSpMk id="12" creationId="{429940E8-0493-E1BA-E9F4-E9D39C454BCA}"/>
          </ac:grpSpMkLst>
        </pc:grpChg>
        <pc:picChg chg="add mod">
          <ac:chgData name="Tahlia Ferreira | Community Justice" userId="35791b14-0580-41e2-9483-8ff6ed2948cb" providerId="ADAL" clId="{29675AF4-26D5-4FC8-BC66-F8364F097F49}" dt="2024-11-07T20:05:31.061" v="3684"/>
          <ac:picMkLst>
            <pc:docMk/>
            <pc:sldMk cId="2209154167" sldId="311"/>
            <ac:picMk id="4" creationId="{B85824BC-2D4A-B637-8036-D02FC11BA5A4}"/>
          </ac:picMkLst>
        </pc:picChg>
        <pc:picChg chg="add mod">
          <ac:chgData name="Tahlia Ferreira | Community Justice" userId="35791b14-0580-41e2-9483-8ff6ed2948cb" providerId="ADAL" clId="{29675AF4-26D5-4FC8-BC66-F8364F097F49}" dt="2024-11-07T20:08:17.437" v="3709"/>
          <ac:picMkLst>
            <pc:docMk/>
            <pc:sldMk cId="2209154167" sldId="311"/>
            <ac:picMk id="5" creationId="{82923A0A-2978-8CE4-FBB3-D0DDE6EF1B3A}"/>
          </ac:picMkLst>
        </pc:picChg>
        <pc:picChg chg="add mod">
          <ac:chgData name="Tahlia Ferreira | Community Justice" userId="35791b14-0580-41e2-9483-8ff6ed2948cb" providerId="ADAL" clId="{29675AF4-26D5-4FC8-BC66-F8364F097F49}" dt="2024-11-07T20:09:26.191" v="3710"/>
          <ac:picMkLst>
            <pc:docMk/>
            <pc:sldMk cId="2209154167" sldId="311"/>
            <ac:picMk id="6" creationId="{B05572AE-7E2D-60F5-FF0F-3549E256F9EF}"/>
          </ac:picMkLst>
        </pc:picChg>
        <pc:picChg chg="add mod">
          <ac:chgData name="Tahlia Ferreira | Community Justice" userId="35791b14-0580-41e2-9483-8ff6ed2948cb" providerId="ADAL" clId="{29675AF4-26D5-4FC8-BC66-F8364F097F49}" dt="2024-11-07T20:09:26.191" v="3710"/>
          <ac:picMkLst>
            <pc:docMk/>
            <pc:sldMk cId="2209154167" sldId="311"/>
            <ac:picMk id="7" creationId="{45F0CC0A-1750-B84D-8702-B7644161426F}"/>
          </ac:picMkLst>
        </pc:picChg>
        <pc:picChg chg="add mod">
          <ac:chgData name="Tahlia Ferreira | Community Justice" userId="35791b14-0580-41e2-9483-8ff6ed2948cb" providerId="ADAL" clId="{29675AF4-26D5-4FC8-BC66-F8364F097F49}" dt="2024-11-07T20:09:59.661" v="3711"/>
          <ac:picMkLst>
            <pc:docMk/>
            <pc:sldMk cId="2209154167" sldId="311"/>
            <ac:picMk id="8" creationId="{A0801F14-88D3-EB48-F96A-46006AAE4ABF}"/>
          </ac:picMkLst>
        </pc:picChg>
        <pc:picChg chg="add mod">
          <ac:chgData name="Tahlia Ferreira | Community Justice" userId="35791b14-0580-41e2-9483-8ff6ed2948cb" providerId="ADAL" clId="{29675AF4-26D5-4FC8-BC66-F8364F097F49}" dt="2024-11-07T20:09:59.661" v="3711"/>
          <ac:picMkLst>
            <pc:docMk/>
            <pc:sldMk cId="2209154167" sldId="311"/>
            <ac:picMk id="9" creationId="{948939BC-98C5-7F64-9582-3F3F9962A4BF}"/>
          </ac:picMkLst>
        </pc:picChg>
      </pc:sldChg>
      <pc:sldChg chg="addSp delSp modSp new mod setBg">
        <pc:chgData name="Tahlia Ferreira | Community Justice" userId="35791b14-0580-41e2-9483-8ff6ed2948cb" providerId="ADAL" clId="{29675AF4-26D5-4FC8-BC66-F8364F097F49}" dt="2024-11-07T20:06:31.119" v="3695" actId="12789"/>
        <pc:sldMkLst>
          <pc:docMk/>
          <pc:sldMk cId="2262639929" sldId="312"/>
        </pc:sldMkLst>
        <pc:spChg chg="del">
          <ac:chgData name="Tahlia Ferreira | Community Justice" userId="35791b14-0580-41e2-9483-8ff6ed2948cb" providerId="ADAL" clId="{29675AF4-26D5-4FC8-BC66-F8364F097F49}" dt="2024-11-07T20:05:50.901" v="3686" actId="478"/>
          <ac:spMkLst>
            <pc:docMk/>
            <pc:sldMk cId="2262639929" sldId="312"/>
            <ac:spMk id="2" creationId="{5E339632-B7A6-EB63-B3BE-64A6340E803D}"/>
          </ac:spMkLst>
        </pc:spChg>
        <pc:spChg chg="del">
          <ac:chgData name="Tahlia Ferreira | Community Justice" userId="35791b14-0580-41e2-9483-8ff6ed2948cb" providerId="ADAL" clId="{29675AF4-26D5-4FC8-BC66-F8364F097F49}" dt="2024-11-07T20:05:52.139" v="3687" actId="478"/>
          <ac:spMkLst>
            <pc:docMk/>
            <pc:sldMk cId="2262639929" sldId="312"/>
            <ac:spMk id="3" creationId="{B0136708-D2F4-7D78-D12F-CD19BBB87C92}"/>
          </ac:spMkLst>
        </pc:spChg>
        <pc:picChg chg="add mod">
          <ac:chgData name="Tahlia Ferreira | Community Justice" userId="35791b14-0580-41e2-9483-8ff6ed2948cb" providerId="ADAL" clId="{29675AF4-26D5-4FC8-BC66-F8364F097F49}" dt="2024-11-07T20:06:31.119" v="3695" actId="12789"/>
          <ac:picMkLst>
            <pc:docMk/>
            <pc:sldMk cId="2262639929" sldId="312"/>
            <ac:picMk id="4" creationId="{BE0D73F8-63A8-CDCD-897F-5A997824DBCB}"/>
          </ac:picMkLst>
        </pc:picChg>
      </pc:sldChg>
      <pc:sldChg chg="addSp delSp modSp new mod">
        <pc:chgData name="Tahlia Ferreira | Community Justice" userId="35791b14-0580-41e2-9483-8ff6ed2948cb" providerId="ADAL" clId="{29675AF4-26D5-4FC8-BC66-F8364F097F49}" dt="2024-11-07T20:06:48.363" v="3699"/>
        <pc:sldMkLst>
          <pc:docMk/>
          <pc:sldMk cId="2291645171" sldId="313"/>
        </pc:sldMkLst>
        <pc:spChg chg="del">
          <ac:chgData name="Tahlia Ferreira | Community Justice" userId="35791b14-0580-41e2-9483-8ff6ed2948cb" providerId="ADAL" clId="{29675AF4-26D5-4FC8-BC66-F8364F097F49}" dt="2024-11-07T20:06:46.361" v="3697" actId="478"/>
          <ac:spMkLst>
            <pc:docMk/>
            <pc:sldMk cId="2291645171" sldId="313"/>
            <ac:spMk id="2" creationId="{55C7EFC7-3FB3-B79B-40DB-5C4C978BFF2C}"/>
          </ac:spMkLst>
        </pc:spChg>
        <pc:spChg chg="del">
          <ac:chgData name="Tahlia Ferreira | Community Justice" userId="35791b14-0580-41e2-9483-8ff6ed2948cb" providerId="ADAL" clId="{29675AF4-26D5-4FC8-BC66-F8364F097F49}" dt="2024-11-07T20:06:47.473" v="3698" actId="478"/>
          <ac:spMkLst>
            <pc:docMk/>
            <pc:sldMk cId="2291645171" sldId="313"/>
            <ac:spMk id="3" creationId="{F36F01F9-1A01-FAA9-9C14-A3A9E09945DE}"/>
          </ac:spMkLst>
        </pc:spChg>
        <pc:picChg chg="add mod">
          <ac:chgData name="Tahlia Ferreira | Community Justice" userId="35791b14-0580-41e2-9483-8ff6ed2948cb" providerId="ADAL" clId="{29675AF4-26D5-4FC8-BC66-F8364F097F49}" dt="2024-11-07T20:06:48.363" v="3699"/>
          <ac:picMkLst>
            <pc:docMk/>
            <pc:sldMk cId="2291645171" sldId="313"/>
            <ac:picMk id="4" creationId="{A3A972F8-774D-D3EB-42C9-D611FF1D93D6}"/>
          </ac:picMkLst>
        </pc:picChg>
      </pc:sldChg>
      <pc:sldChg chg="addSp delSp modSp new mod">
        <pc:chgData name="Tahlia Ferreira | Community Justice" userId="35791b14-0580-41e2-9483-8ff6ed2948cb" providerId="ADAL" clId="{29675AF4-26D5-4FC8-BC66-F8364F097F49}" dt="2024-11-07T20:07:08.481" v="3703"/>
        <pc:sldMkLst>
          <pc:docMk/>
          <pc:sldMk cId="3162841757" sldId="314"/>
        </pc:sldMkLst>
        <pc:spChg chg="del">
          <ac:chgData name="Tahlia Ferreira | Community Justice" userId="35791b14-0580-41e2-9483-8ff6ed2948cb" providerId="ADAL" clId="{29675AF4-26D5-4FC8-BC66-F8364F097F49}" dt="2024-11-07T20:06:56.679" v="3701" actId="478"/>
          <ac:spMkLst>
            <pc:docMk/>
            <pc:sldMk cId="3162841757" sldId="314"/>
            <ac:spMk id="2" creationId="{743937F0-9C55-D89B-5CC0-4D4EFB7FF262}"/>
          </ac:spMkLst>
        </pc:spChg>
        <pc:spChg chg="del">
          <ac:chgData name="Tahlia Ferreira | Community Justice" userId="35791b14-0580-41e2-9483-8ff6ed2948cb" providerId="ADAL" clId="{29675AF4-26D5-4FC8-BC66-F8364F097F49}" dt="2024-11-07T20:06:58.041" v="3702" actId="478"/>
          <ac:spMkLst>
            <pc:docMk/>
            <pc:sldMk cId="3162841757" sldId="314"/>
            <ac:spMk id="3" creationId="{88BFD2F9-34A6-A282-2F7C-5947C3B34FCF}"/>
          </ac:spMkLst>
        </pc:spChg>
        <pc:picChg chg="add mod">
          <ac:chgData name="Tahlia Ferreira | Community Justice" userId="35791b14-0580-41e2-9483-8ff6ed2948cb" providerId="ADAL" clId="{29675AF4-26D5-4FC8-BC66-F8364F097F49}" dt="2024-11-07T20:07:08.481" v="3703"/>
          <ac:picMkLst>
            <pc:docMk/>
            <pc:sldMk cId="3162841757" sldId="314"/>
            <ac:picMk id="4" creationId="{BF66383B-C218-0989-F712-7AF96EB36EA5}"/>
          </ac:picMkLst>
        </pc:picChg>
      </pc:sldChg>
      <pc:sldChg chg="addSp delSp modSp new mod setBg">
        <pc:chgData name="Tahlia Ferreira | Community Justice" userId="35791b14-0580-41e2-9483-8ff6ed2948cb" providerId="ADAL" clId="{29675AF4-26D5-4FC8-BC66-F8364F097F49}" dt="2024-11-07T20:07:30.732" v="3708"/>
        <pc:sldMkLst>
          <pc:docMk/>
          <pc:sldMk cId="1582229516" sldId="315"/>
        </pc:sldMkLst>
        <pc:spChg chg="del">
          <ac:chgData name="Tahlia Ferreira | Community Justice" userId="35791b14-0580-41e2-9483-8ff6ed2948cb" providerId="ADAL" clId="{29675AF4-26D5-4FC8-BC66-F8364F097F49}" dt="2024-11-07T20:07:16.431" v="3705" actId="478"/>
          <ac:spMkLst>
            <pc:docMk/>
            <pc:sldMk cId="1582229516" sldId="315"/>
            <ac:spMk id="2" creationId="{A294A66B-22FA-3E8C-B9EA-9D70A4D40561}"/>
          </ac:spMkLst>
        </pc:spChg>
        <pc:spChg chg="del">
          <ac:chgData name="Tahlia Ferreira | Community Justice" userId="35791b14-0580-41e2-9483-8ff6ed2948cb" providerId="ADAL" clId="{29675AF4-26D5-4FC8-BC66-F8364F097F49}" dt="2024-11-07T20:07:17.152" v="3706" actId="478"/>
          <ac:spMkLst>
            <pc:docMk/>
            <pc:sldMk cId="1582229516" sldId="315"/>
            <ac:spMk id="3" creationId="{A6CF3760-59E5-1351-FEFD-73E5814088F5}"/>
          </ac:spMkLst>
        </pc:spChg>
        <pc:picChg chg="add mod">
          <ac:chgData name="Tahlia Ferreira | Community Justice" userId="35791b14-0580-41e2-9483-8ff6ed2948cb" providerId="ADAL" clId="{29675AF4-26D5-4FC8-BC66-F8364F097F49}" dt="2024-11-07T20:07:30.732" v="3708"/>
          <ac:picMkLst>
            <pc:docMk/>
            <pc:sldMk cId="1582229516" sldId="315"/>
            <ac:picMk id="4" creationId="{F3BE38EA-58C5-B401-1E9F-931464F76945}"/>
          </ac:picMkLst>
        </pc:picChg>
      </pc:sldChg>
      <pc:sldChg chg="addSp delSp modSp new mod">
        <pc:chgData name="Tahlia Ferreira | Community Justice" userId="35791b14-0580-41e2-9483-8ff6ed2948cb" providerId="ADAL" clId="{29675AF4-26D5-4FC8-BC66-F8364F097F49}" dt="2024-11-07T20:12:26.451" v="3785"/>
        <pc:sldMkLst>
          <pc:docMk/>
          <pc:sldMk cId="3651187790" sldId="316"/>
        </pc:sldMkLst>
        <pc:spChg chg="del">
          <ac:chgData name="Tahlia Ferreira | Community Justice" userId="35791b14-0580-41e2-9483-8ff6ed2948cb" providerId="ADAL" clId="{29675AF4-26D5-4FC8-BC66-F8364F097F49}" dt="2024-11-07T20:12:23.909" v="3783" actId="478"/>
          <ac:spMkLst>
            <pc:docMk/>
            <pc:sldMk cId="3651187790" sldId="316"/>
            <ac:spMk id="2" creationId="{E873579B-A596-5C4B-0A73-E6BF4F48D8BB}"/>
          </ac:spMkLst>
        </pc:spChg>
        <pc:spChg chg="del">
          <ac:chgData name="Tahlia Ferreira | Community Justice" userId="35791b14-0580-41e2-9483-8ff6ed2948cb" providerId="ADAL" clId="{29675AF4-26D5-4FC8-BC66-F8364F097F49}" dt="2024-11-07T20:12:25.408" v="3784" actId="478"/>
          <ac:spMkLst>
            <pc:docMk/>
            <pc:sldMk cId="3651187790" sldId="316"/>
            <ac:spMk id="3" creationId="{88BDD138-5912-3BD5-3FDE-A9B04C8C6E6E}"/>
          </ac:spMkLst>
        </pc:spChg>
        <pc:picChg chg="add mod">
          <ac:chgData name="Tahlia Ferreira | Community Justice" userId="35791b14-0580-41e2-9483-8ff6ed2948cb" providerId="ADAL" clId="{29675AF4-26D5-4FC8-BC66-F8364F097F49}" dt="2024-11-07T20:12:26.451" v="3785"/>
          <ac:picMkLst>
            <pc:docMk/>
            <pc:sldMk cId="3651187790" sldId="316"/>
            <ac:picMk id="4" creationId="{02555728-BD87-5172-2243-2FE4ECA094F4}"/>
          </ac:picMkLst>
        </pc:picChg>
      </pc:sldChg>
      <pc:sldChg chg="addSp delSp modSp new mod setBg">
        <pc:chgData name="Tahlia Ferreira | Community Justice" userId="35791b14-0580-41e2-9483-8ff6ed2948cb" providerId="ADAL" clId="{29675AF4-26D5-4FC8-BC66-F8364F097F49}" dt="2024-11-07T20:13:04.543" v="3794" actId="12789"/>
        <pc:sldMkLst>
          <pc:docMk/>
          <pc:sldMk cId="2309795476" sldId="317"/>
        </pc:sldMkLst>
        <pc:spChg chg="del">
          <ac:chgData name="Tahlia Ferreira | Community Justice" userId="35791b14-0580-41e2-9483-8ff6ed2948cb" providerId="ADAL" clId="{29675AF4-26D5-4FC8-BC66-F8364F097F49}" dt="2024-11-07T20:12:45.670" v="3787" actId="478"/>
          <ac:spMkLst>
            <pc:docMk/>
            <pc:sldMk cId="2309795476" sldId="317"/>
            <ac:spMk id="2" creationId="{9492DBA4-D0BE-5656-3969-CDD82DB23F84}"/>
          </ac:spMkLst>
        </pc:spChg>
        <pc:spChg chg="del">
          <ac:chgData name="Tahlia Ferreira | Community Justice" userId="35791b14-0580-41e2-9483-8ff6ed2948cb" providerId="ADAL" clId="{29675AF4-26D5-4FC8-BC66-F8364F097F49}" dt="2024-11-07T20:12:47.171" v="3788" actId="478"/>
          <ac:spMkLst>
            <pc:docMk/>
            <pc:sldMk cId="2309795476" sldId="317"/>
            <ac:spMk id="3" creationId="{8B293411-226C-D73C-81BB-1DDD5ECD1BAF}"/>
          </ac:spMkLst>
        </pc:spChg>
        <pc:picChg chg="add mod">
          <ac:chgData name="Tahlia Ferreira | Community Justice" userId="35791b14-0580-41e2-9483-8ff6ed2948cb" providerId="ADAL" clId="{29675AF4-26D5-4FC8-BC66-F8364F097F49}" dt="2024-11-07T20:13:04.543" v="3794" actId="12789"/>
          <ac:picMkLst>
            <pc:docMk/>
            <pc:sldMk cId="2309795476" sldId="317"/>
            <ac:picMk id="4" creationId="{DD476F9B-9ABE-34A1-877C-806FACA5905B}"/>
          </ac:picMkLst>
        </pc:picChg>
      </pc:sldChg>
      <pc:sldChg chg="addSp modSp new">
        <pc:chgData name="Tahlia Ferreira | Community Justice" userId="35791b14-0580-41e2-9483-8ff6ed2948cb" providerId="ADAL" clId="{29675AF4-26D5-4FC8-BC66-F8364F097F49}" dt="2024-11-07T20:13:19.117" v="3796"/>
        <pc:sldMkLst>
          <pc:docMk/>
          <pc:sldMk cId="1470072448" sldId="318"/>
        </pc:sldMkLst>
        <pc:picChg chg="add mod">
          <ac:chgData name="Tahlia Ferreira | Community Justice" userId="35791b14-0580-41e2-9483-8ff6ed2948cb" providerId="ADAL" clId="{29675AF4-26D5-4FC8-BC66-F8364F097F49}" dt="2024-11-07T20:13:19.117" v="3796"/>
          <ac:picMkLst>
            <pc:docMk/>
            <pc:sldMk cId="1470072448" sldId="318"/>
            <ac:picMk id="4" creationId="{B6B723E6-B78A-C006-02E0-FB995BCB9B49}"/>
          </ac:picMkLst>
        </pc:picChg>
      </pc:sldChg>
      <pc:sldChg chg="addSp modSp new">
        <pc:chgData name="Tahlia Ferreira | Community Justice" userId="35791b14-0580-41e2-9483-8ff6ed2948cb" providerId="ADAL" clId="{29675AF4-26D5-4FC8-BC66-F8364F097F49}" dt="2024-11-07T20:13:29.065" v="3798"/>
        <pc:sldMkLst>
          <pc:docMk/>
          <pc:sldMk cId="1367122546" sldId="319"/>
        </pc:sldMkLst>
        <pc:picChg chg="add mod">
          <ac:chgData name="Tahlia Ferreira | Community Justice" userId="35791b14-0580-41e2-9483-8ff6ed2948cb" providerId="ADAL" clId="{29675AF4-26D5-4FC8-BC66-F8364F097F49}" dt="2024-11-07T20:13:29.065" v="3798"/>
          <ac:picMkLst>
            <pc:docMk/>
            <pc:sldMk cId="1367122546" sldId="319"/>
            <ac:picMk id="4" creationId="{4E422707-FD3A-5D99-941E-FA3BE142374F}"/>
          </ac:picMkLst>
        </pc:picChg>
      </pc:sldChg>
      <pc:sldChg chg="addSp delSp modSp new mod setBg">
        <pc:chgData name="Tahlia Ferreira | Community Justice" userId="35791b14-0580-41e2-9483-8ff6ed2948cb" providerId="ADAL" clId="{29675AF4-26D5-4FC8-BC66-F8364F097F49}" dt="2024-11-07T20:14:09.567" v="3807"/>
        <pc:sldMkLst>
          <pc:docMk/>
          <pc:sldMk cId="2704376159" sldId="320"/>
        </pc:sldMkLst>
        <pc:spChg chg="del">
          <ac:chgData name="Tahlia Ferreira | Community Justice" userId="35791b14-0580-41e2-9483-8ff6ed2948cb" providerId="ADAL" clId="{29675AF4-26D5-4FC8-BC66-F8364F097F49}" dt="2024-11-07T20:13:49.277" v="3800" actId="478"/>
          <ac:spMkLst>
            <pc:docMk/>
            <pc:sldMk cId="2704376159" sldId="320"/>
            <ac:spMk id="2" creationId="{100CCE99-B9CD-AD6C-148D-81D87F666626}"/>
          </ac:spMkLst>
        </pc:spChg>
        <pc:spChg chg="del">
          <ac:chgData name="Tahlia Ferreira | Community Justice" userId="35791b14-0580-41e2-9483-8ff6ed2948cb" providerId="ADAL" clId="{29675AF4-26D5-4FC8-BC66-F8364F097F49}" dt="2024-11-07T20:13:52.127" v="3801" actId="478"/>
          <ac:spMkLst>
            <pc:docMk/>
            <pc:sldMk cId="2704376159" sldId="320"/>
            <ac:spMk id="3" creationId="{492AFAA8-30D8-E714-753A-37D91FA3E55D}"/>
          </ac:spMkLst>
        </pc:spChg>
        <pc:picChg chg="add mod">
          <ac:chgData name="Tahlia Ferreira | Community Justice" userId="35791b14-0580-41e2-9483-8ff6ed2948cb" providerId="ADAL" clId="{29675AF4-26D5-4FC8-BC66-F8364F097F49}" dt="2024-11-07T20:14:04.270" v="3806" actId="12789"/>
          <ac:picMkLst>
            <pc:docMk/>
            <pc:sldMk cId="2704376159" sldId="320"/>
            <ac:picMk id="4" creationId="{02244E5F-8C86-88CD-5EDB-F9B32174F66A}"/>
          </ac:picMkLst>
        </pc:picChg>
      </pc:sldChg>
      <pc:sldChg chg="addSp modSp new">
        <pc:chgData name="Tahlia Ferreira | Community Justice" userId="35791b14-0580-41e2-9483-8ff6ed2948cb" providerId="ADAL" clId="{29675AF4-26D5-4FC8-BC66-F8364F097F49}" dt="2024-11-07T20:14:20.095" v="3809"/>
        <pc:sldMkLst>
          <pc:docMk/>
          <pc:sldMk cId="1896641619" sldId="321"/>
        </pc:sldMkLst>
        <pc:picChg chg="add mod">
          <ac:chgData name="Tahlia Ferreira | Community Justice" userId="35791b14-0580-41e2-9483-8ff6ed2948cb" providerId="ADAL" clId="{29675AF4-26D5-4FC8-BC66-F8364F097F49}" dt="2024-11-07T20:14:20.095" v="3809"/>
          <ac:picMkLst>
            <pc:docMk/>
            <pc:sldMk cId="1896641619" sldId="321"/>
            <ac:picMk id="4" creationId="{AFF46A80-BCB9-38AB-6D3C-88778BD28649}"/>
          </ac:picMkLst>
        </pc:picChg>
      </pc:sldChg>
      <pc:sldChg chg="addSp delSp modSp new del mod setBg">
        <pc:chgData name="Tahlia Ferreira | Community Justice" userId="35791b14-0580-41e2-9483-8ff6ed2948cb" providerId="ADAL" clId="{29675AF4-26D5-4FC8-BC66-F8364F097F49}" dt="2024-11-07T20:17:35.773" v="3945" actId="47"/>
        <pc:sldMkLst>
          <pc:docMk/>
          <pc:sldMk cId="2041823608" sldId="322"/>
        </pc:sldMkLst>
        <pc:spChg chg="del">
          <ac:chgData name="Tahlia Ferreira | Community Justice" userId="35791b14-0580-41e2-9483-8ff6ed2948cb" providerId="ADAL" clId="{29675AF4-26D5-4FC8-BC66-F8364F097F49}" dt="2024-11-07T20:14:43.324" v="3811" actId="478"/>
          <ac:spMkLst>
            <pc:docMk/>
            <pc:sldMk cId="2041823608" sldId="322"/>
            <ac:spMk id="2" creationId="{3BAB9B0C-4B2B-5163-35D5-17D6326ECD93}"/>
          </ac:spMkLst>
        </pc:spChg>
        <pc:spChg chg="del">
          <ac:chgData name="Tahlia Ferreira | Community Justice" userId="35791b14-0580-41e2-9483-8ff6ed2948cb" providerId="ADAL" clId="{29675AF4-26D5-4FC8-BC66-F8364F097F49}" dt="2024-11-07T20:14:45.003" v="3812" actId="478"/>
          <ac:spMkLst>
            <pc:docMk/>
            <pc:sldMk cId="2041823608" sldId="322"/>
            <ac:spMk id="3" creationId="{20A3D76E-8781-588A-8C1E-69F953080F0D}"/>
          </ac:spMkLst>
        </pc:spChg>
        <pc:spChg chg="add del">
          <ac:chgData name="Tahlia Ferreira | Community Justice" userId="35791b14-0580-41e2-9483-8ff6ed2948cb" providerId="ADAL" clId="{29675AF4-26D5-4FC8-BC66-F8364F097F49}" dt="2024-11-07T20:17:12.239" v="3925" actId="26606"/>
          <ac:spMkLst>
            <pc:docMk/>
            <pc:sldMk cId="2041823608" sldId="322"/>
            <ac:spMk id="10" creationId="{7BDAC5B6-20CE-447F-8BA1-F2274AC7AE5B}"/>
          </ac:spMkLst>
        </pc:spChg>
        <pc:spChg chg="add del">
          <ac:chgData name="Tahlia Ferreira | Community Justice" userId="35791b14-0580-41e2-9483-8ff6ed2948cb" providerId="ADAL" clId="{29675AF4-26D5-4FC8-BC66-F8364F097F49}" dt="2024-11-07T20:17:12.239" v="3925" actId="26606"/>
          <ac:spMkLst>
            <pc:docMk/>
            <pc:sldMk cId="2041823608" sldId="322"/>
            <ac:spMk id="12" creationId="{D1D22B31-BF8F-446B-9009-8A251FB177CB}"/>
          </ac:spMkLst>
        </pc:spChg>
        <pc:spChg chg="add del">
          <ac:chgData name="Tahlia Ferreira | Community Justice" userId="35791b14-0580-41e2-9483-8ff6ed2948cb" providerId="ADAL" clId="{29675AF4-26D5-4FC8-BC66-F8364F097F49}" dt="2024-11-07T20:16:43.210" v="3917" actId="26606"/>
          <ac:spMkLst>
            <pc:docMk/>
            <pc:sldMk cId="2041823608" sldId="322"/>
            <ac:spMk id="17" creationId="{C7F55EAC-550A-4BDD-9099-3F20B8FA0EBC}"/>
          </ac:spMkLst>
        </pc:spChg>
        <pc:spChg chg="add del">
          <ac:chgData name="Tahlia Ferreira | Community Justice" userId="35791b14-0580-41e2-9483-8ff6ed2948cb" providerId="ADAL" clId="{29675AF4-26D5-4FC8-BC66-F8364F097F49}" dt="2024-11-07T20:16:43.210" v="3917" actId="26606"/>
          <ac:spMkLst>
            <pc:docMk/>
            <pc:sldMk cId="2041823608" sldId="322"/>
            <ac:spMk id="19" creationId="{DC4F5A5F-493F-49AE-89B6-D5AF5EBC8B0E}"/>
          </ac:spMkLst>
        </pc:spChg>
        <pc:spChg chg="add del">
          <ac:chgData name="Tahlia Ferreira | Community Justice" userId="35791b14-0580-41e2-9483-8ff6ed2948cb" providerId="ADAL" clId="{29675AF4-26D5-4FC8-BC66-F8364F097F49}" dt="2024-11-07T20:16:45.125" v="3919" actId="26606"/>
          <ac:spMkLst>
            <pc:docMk/>
            <pc:sldMk cId="2041823608" sldId="322"/>
            <ac:spMk id="21" creationId="{C6B298B9-AA3F-4E48-9ADE-DD1A49F40A94}"/>
          </ac:spMkLst>
        </pc:spChg>
        <pc:spChg chg="add del">
          <ac:chgData name="Tahlia Ferreira | Community Justice" userId="35791b14-0580-41e2-9483-8ff6ed2948cb" providerId="ADAL" clId="{29675AF4-26D5-4FC8-BC66-F8364F097F49}" dt="2024-11-07T20:16:45.125" v="3919" actId="26606"/>
          <ac:spMkLst>
            <pc:docMk/>
            <pc:sldMk cId="2041823608" sldId="322"/>
            <ac:spMk id="22" creationId="{78A6362C-DAA2-46F0-8F9D-238EA1E6FD27}"/>
          </ac:spMkLst>
        </pc:spChg>
        <pc:spChg chg="add del">
          <ac:chgData name="Tahlia Ferreira | Community Justice" userId="35791b14-0580-41e2-9483-8ff6ed2948cb" providerId="ADAL" clId="{29675AF4-26D5-4FC8-BC66-F8364F097F49}" dt="2024-11-07T20:17:09.788" v="3923" actId="26606"/>
          <ac:spMkLst>
            <pc:docMk/>
            <pc:sldMk cId="2041823608" sldId="322"/>
            <ac:spMk id="23" creationId="{CFC5F0E7-644F-4101-BE72-12825CF537E7}"/>
          </ac:spMkLst>
        </pc:spChg>
        <pc:spChg chg="add del">
          <ac:chgData name="Tahlia Ferreira | Community Justice" userId="35791b14-0580-41e2-9483-8ff6ed2948cb" providerId="ADAL" clId="{29675AF4-26D5-4FC8-BC66-F8364F097F49}" dt="2024-11-07T20:16:54.285" v="3921" actId="26606"/>
          <ac:spMkLst>
            <pc:docMk/>
            <pc:sldMk cId="2041823608" sldId="322"/>
            <ac:spMk id="24" creationId="{C7F55EAC-550A-4BDD-9099-3F20B8FA0EBC}"/>
          </ac:spMkLst>
        </pc:spChg>
        <pc:spChg chg="add del">
          <ac:chgData name="Tahlia Ferreira | Community Justice" userId="35791b14-0580-41e2-9483-8ff6ed2948cb" providerId="ADAL" clId="{29675AF4-26D5-4FC8-BC66-F8364F097F49}" dt="2024-11-07T20:16:54.285" v="3921" actId="26606"/>
          <ac:spMkLst>
            <pc:docMk/>
            <pc:sldMk cId="2041823608" sldId="322"/>
            <ac:spMk id="25" creationId="{DC4F5A5F-493F-49AE-89B6-D5AF5EBC8B0E}"/>
          </ac:spMkLst>
        </pc:spChg>
        <pc:spChg chg="add del">
          <ac:chgData name="Tahlia Ferreira | Community Justice" userId="35791b14-0580-41e2-9483-8ff6ed2948cb" providerId="ADAL" clId="{29675AF4-26D5-4FC8-BC66-F8364F097F49}" dt="2024-11-07T20:17:09.788" v="3923" actId="26606"/>
          <ac:spMkLst>
            <pc:docMk/>
            <pc:sldMk cId="2041823608" sldId="322"/>
            <ac:spMk id="27" creationId="{8950AD4C-6AF3-49F8-94E1-DBCAFB39478B}"/>
          </ac:spMkLst>
        </pc:spChg>
        <pc:spChg chg="add del">
          <ac:chgData name="Tahlia Ferreira | Community Justice" userId="35791b14-0580-41e2-9483-8ff6ed2948cb" providerId="ADAL" clId="{29675AF4-26D5-4FC8-BC66-F8364F097F49}" dt="2024-11-07T20:17:09.788" v="3923" actId="26606"/>
          <ac:spMkLst>
            <pc:docMk/>
            <pc:sldMk cId="2041823608" sldId="322"/>
            <ac:spMk id="28" creationId="{072DC3EE-C469-49E0-A83D-CA3BE525C59A}"/>
          </ac:spMkLst>
        </pc:spChg>
        <pc:spChg chg="add del">
          <ac:chgData name="Tahlia Ferreira | Community Justice" userId="35791b14-0580-41e2-9483-8ff6ed2948cb" providerId="ADAL" clId="{29675AF4-26D5-4FC8-BC66-F8364F097F49}" dt="2024-11-07T20:17:09.788" v="3923" actId="26606"/>
          <ac:spMkLst>
            <pc:docMk/>
            <pc:sldMk cId="2041823608" sldId="322"/>
            <ac:spMk id="29" creationId="{8DBEAE55-3EA1-41D7-A212-5F7D8986C1F2}"/>
          </ac:spMkLst>
        </pc:spChg>
        <pc:spChg chg="add del">
          <ac:chgData name="Tahlia Ferreira | Community Justice" userId="35791b14-0580-41e2-9483-8ff6ed2948cb" providerId="ADAL" clId="{29675AF4-26D5-4FC8-BC66-F8364F097F49}" dt="2024-11-07T20:17:12.239" v="3925" actId="26606"/>
          <ac:spMkLst>
            <pc:docMk/>
            <pc:sldMk cId="2041823608" sldId="322"/>
            <ac:spMk id="31" creationId="{8DAAB828-02C8-4111-AC14-FF5ACEDDFE37}"/>
          </ac:spMkLst>
        </pc:spChg>
        <pc:grpChg chg="add del">
          <ac:chgData name="Tahlia Ferreira | Community Justice" userId="35791b14-0580-41e2-9483-8ff6ed2948cb" providerId="ADAL" clId="{29675AF4-26D5-4FC8-BC66-F8364F097F49}" dt="2024-11-07T20:17:12.239" v="3925" actId="26606"/>
          <ac:grpSpMkLst>
            <pc:docMk/>
            <pc:sldMk cId="2041823608" sldId="322"/>
            <ac:grpSpMk id="32" creationId="{C32D4553-E775-4F16-9A6F-FED8D166A5B7}"/>
          </ac:grpSpMkLst>
        </pc:grpChg>
        <pc:picChg chg="add mod">
          <ac:chgData name="Tahlia Ferreira | Community Justice" userId="35791b14-0580-41e2-9483-8ff6ed2948cb" providerId="ADAL" clId="{29675AF4-26D5-4FC8-BC66-F8364F097F49}" dt="2024-11-07T20:14:54.853" v="3817" actId="14100"/>
          <ac:picMkLst>
            <pc:docMk/>
            <pc:sldMk cId="2041823608" sldId="322"/>
            <ac:picMk id="4" creationId="{D8DEF2B3-B30B-E640-763E-440C57DD0142}"/>
          </ac:picMkLst>
        </pc:picChg>
        <pc:picChg chg="add mod">
          <ac:chgData name="Tahlia Ferreira | Community Justice" userId="35791b14-0580-41e2-9483-8ff6ed2948cb" providerId="ADAL" clId="{29675AF4-26D5-4FC8-BC66-F8364F097F49}" dt="2024-11-07T20:17:12.239" v="3925" actId="26606"/>
          <ac:picMkLst>
            <pc:docMk/>
            <pc:sldMk cId="2041823608" sldId="322"/>
            <ac:picMk id="5" creationId="{A8DAB434-A1ED-5908-5719-2B297643E50E}"/>
          </ac:picMkLst>
        </pc:picChg>
      </pc:sldChg>
      <pc:sldChg chg="addSp delSp modSp new mod setBg">
        <pc:chgData name="Tahlia Ferreira | Community Justice" userId="35791b14-0580-41e2-9483-8ff6ed2948cb" providerId="ADAL" clId="{29675AF4-26D5-4FC8-BC66-F8364F097F49}" dt="2024-11-07T20:18:27.863" v="3959" actId="12789"/>
        <pc:sldMkLst>
          <pc:docMk/>
          <pc:sldMk cId="4166801838" sldId="322"/>
        </pc:sldMkLst>
        <pc:spChg chg="del">
          <ac:chgData name="Tahlia Ferreira | Community Justice" userId="35791b14-0580-41e2-9483-8ff6ed2948cb" providerId="ADAL" clId="{29675AF4-26D5-4FC8-BC66-F8364F097F49}" dt="2024-11-07T20:17:40.134" v="3947" actId="478"/>
          <ac:spMkLst>
            <pc:docMk/>
            <pc:sldMk cId="4166801838" sldId="322"/>
            <ac:spMk id="2" creationId="{B17241CC-0AB7-8337-F5A1-C49D61A10330}"/>
          </ac:spMkLst>
        </pc:spChg>
        <pc:spChg chg="del">
          <ac:chgData name="Tahlia Ferreira | Community Justice" userId="35791b14-0580-41e2-9483-8ff6ed2948cb" providerId="ADAL" clId="{29675AF4-26D5-4FC8-BC66-F8364F097F49}" dt="2024-11-07T20:17:42.969" v="3948" actId="478"/>
          <ac:spMkLst>
            <pc:docMk/>
            <pc:sldMk cId="4166801838" sldId="322"/>
            <ac:spMk id="3" creationId="{0DB70829-4E1E-552C-46C8-755E895BEF92}"/>
          </ac:spMkLst>
        </pc:spChg>
        <pc:spChg chg="add mod ord">
          <ac:chgData name="Tahlia Ferreira | Community Justice" userId="35791b14-0580-41e2-9483-8ff6ed2948cb" providerId="ADAL" clId="{29675AF4-26D5-4FC8-BC66-F8364F097F49}" dt="2024-11-07T20:18:11.196" v="3953" actId="171"/>
          <ac:spMkLst>
            <pc:docMk/>
            <pc:sldMk cId="4166801838" sldId="322"/>
            <ac:spMk id="5" creationId="{9A800936-66E2-9374-3FFC-28A1A33DF1EB}"/>
          </ac:spMkLst>
        </pc:spChg>
        <pc:picChg chg="add mod">
          <ac:chgData name="Tahlia Ferreira | Community Justice" userId="35791b14-0580-41e2-9483-8ff6ed2948cb" providerId="ADAL" clId="{29675AF4-26D5-4FC8-BC66-F8364F097F49}" dt="2024-11-07T20:18:27.863" v="3959" actId="12789"/>
          <ac:picMkLst>
            <pc:docMk/>
            <pc:sldMk cId="4166801838" sldId="322"/>
            <ac:picMk id="4" creationId="{25275604-91A0-8169-B5CE-7A32A5357CFC}"/>
          </ac:picMkLst>
        </pc:picChg>
      </pc:sldChg>
      <pc:sldChg chg="addSp delSp modSp new mod setBg">
        <pc:chgData name="Tahlia Ferreira | Community Justice" userId="35791b14-0580-41e2-9483-8ff6ed2948cb" providerId="ADAL" clId="{29675AF4-26D5-4FC8-BC66-F8364F097F49}" dt="2024-11-07T20:18:53.273" v="3964"/>
        <pc:sldMkLst>
          <pc:docMk/>
          <pc:sldMk cId="4088485434" sldId="323"/>
        </pc:sldMkLst>
        <pc:spChg chg="del">
          <ac:chgData name="Tahlia Ferreira | Community Justice" userId="35791b14-0580-41e2-9483-8ff6ed2948cb" providerId="ADAL" clId="{29675AF4-26D5-4FC8-BC66-F8364F097F49}" dt="2024-11-07T20:18:45.143" v="3961" actId="478"/>
          <ac:spMkLst>
            <pc:docMk/>
            <pc:sldMk cId="4088485434" sldId="323"/>
            <ac:spMk id="2" creationId="{6D63A675-7893-A631-20A5-703FB9CB685C}"/>
          </ac:spMkLst>
        </pc:spChg>
        <pc:spChg chg="del">
          <ac:chgData name="Tahlia Ferreira | Community Justice" userId="35791b14-0580-41e2-9483-8ff6ed2948cb" providerId="ADAL" clId="{29675AF4-26D5-4FC8-BC66-F8364F097F49}" dt="2024-11-07T20:18:46.664" v="3962" actId="478"/>
          <ac:spMkLst>
            <pc:docMk/>
            <pc:sldMk cId="4088485434" sldId="323"/>
            <ac:spMk id="3" creationId="{FFF03B8A-0A7B-E30D-03BE-3E2165601407}"/>
          </ac:spMkLst>
        </pc:spChg>
        <pc:picChg chg="add mod">
          <ac:chgData name="Tahlia Ferreira | Community Justice" userId="35791b14-0580-41e2-9483-8ff6ed2948cb" providerId="ADAL" clId="{29675AF4-26D5-4FC8-BC66-F8364F097F49}" dt="2024-11-07T20:18:47.744" v="3963"/>
          <ac:picMkLst>
            <pc:docMk/>
            <pc:sldMk cId="4088485434" sldId="323"/>
            <ac:picMk id="4" creationId="{9CFC7A7B-F3DC-E881-4252-D7E4DFA5F4B0}"/>
          </ac:picMkLst>
        </pc:picChg>
      </pc:sldChg>
      <pc:sldChg chg="addSp delSp modSp new del mod setBg">
        <pc:chgData name="Tahlia Ferreira | Community Justice" userId="35791b14-0580-41e2-9483-8ff6ed2948cb" providerId="ADAL" clId="{29675AF4-26D5-4FC8-BC66-F8364F097F49}" dt="2024-11-07T20:21:22.216" v="3985" actId="2696"/>
        <pc:sldMkLst>
          <pc:docMk/>
          <pc:sldMk cId="3630622169" sldId="324"/>
        </pc:sldMkLst>
        <pc:spChg chg="del">
          <ac:chgData name="Tahlia Ferreira | Community Justice" userId="35791b14-0580-41e2-9483-8ff6ed2948cb" providerId="ADAL" clId="{29675AF4-26D5-4FC8-BC66-F8364F097F49}" dt="2024-11-07T20:19:08.443" v="3966" actId="478"/>
          <ac:spMkLst>
            <pc:docMk/>
            <pc:sldMk cId="3630622169" sldId="324"/>
            <ac:spMk id="2" creationId="{B3BB00B9-B3C0-F314-27BC-6A6148C179F6}"/>
          </ac:spMkLst>
        </pc:spChg>
        <pc:spChg chg="del">
          <ac:chgData name="Tahlia Ferreira | Community Justice" userId="35791b14-0580-41e2-9483-8ff6ed2948cb" providerId="ADAL" clId="{29675AF4-26D5-4FC8-BC66-F8364F097F49}" dt="2024-11-07T20:19:10.242" v="3967" actId="478"/>
          <ac:spMkLst>
            <pc:docMk/>
            <pc:sldMk cId="3630622169" sldId="324"/>
            <ac:spMk id="3" creationId="{B41D126D-39EB-A2EC-52CA-8E5812E84B51}"/>
          </ac:spMkLst>
        </pc:spChg>
        <pc:spChg chg="add del">
          <ac:chgData name="Tahlia Ferreira | Community Justice" userId="35791b14-0580-41e2-9483-8ff6ed2948cb" providerId="ADAL" clId="{29675AF4-26D5-4FC8-BC66-F8364F097F49}" dt="2024-11-07T20:20:08.590" v="3977" actId="478"/>
          <ac:spMkLst>
            <pc:docMk/>
            <pc:sldMk cId="3630622169" sldId="324"/>
            <ac:spMk id="5" creationId="{A68BBE64-04A1-4B08-D043-FE47E2A6EF31}"/>
          </ac:spMkLst>
        </pc:spChg>
        <pc:picChg chg="add mod">
          <ac:chgData name="Tahlia Ferreira | Community Justice" userId="35791b14-0580-41e2-9483-8ff6ed2948cb" providerId="ADAL" clId="{29675AF4-26D5-4FC8-BC66-F8364F097F49}" dt="2024-11-07T20:19:41.140" v="3975" actId="12789"/>
          <ac:picMkLst>
            <pc:docMk/>
            <pc:sldMk cId="3630622169" sldId="324"/>
            <ac:picMk id="4" creationId="{E3DE8D3C-6739-305B-35C5-A959882032F5}"/>
          </ac:picMkLst>
        </pc:picChg>
      </pc:sldChg>
      <pc:sldChg chg="addSp delSp modSp add mod ord">
        <pc:chgData name="Tahlia Ferreira | Community Justice" userId="35791b14-0580-41e2-9483-8ff6ed2948cb" providerId="ADAL" clId="{29675AF4-26D5-4FC8-BC66-F8364F097F49}" dt="2024-11-07T20:21:13.129" v="3984" actId="478"/>
        <pc:sldMkLst>
          <pc:docMk/>
          <pc:sldMk cId="2874021588" sldId="325"/>
        </pc:sldMkLst>
        <pc:spChg chg="del">
          <ac:chgData name="Tahlia Ferreira | Community Justice" userId="35791b14-0580-41e2-9483-8ff6ed2948cb" providerId="ADAL" clId="{29675AF4-26D5-4FC8-BC66-F8364F097F49}" dt="2024-11-07T20:21:13.129" v="3984" actId="478"/>
          <ac:spMkLst>
            <pc:docMk/>
            <pc:sldMk cId="2874021588" sldId="325"/>
            <ac:spMk id="7" creationId="{400D3E1A-7894-C8A4-0400-EFC6F378BC49}"/>
          </ac:spMkLst>
        </pc:spChg>
        <pc:picChg chg="del">
          <ac:chgData name="Tahlia Ferreira | Community Justice" userId="35791b14-0580-41e2-9483-8ff6ed2948cb" providerId="ADAL" clId="{29675AF4-26D5-4FC8-BC66-F8364F097F49}" dt="2024-11-07T20:20:46.683" v="3981" actId="478"/>
          <ac:picMkLst>
            <pc:docMk/>
            <pc:sldMk cId="2874021588" sldId="325"/>
            <ac:picMk id="3" creationId="{044BD6A9-E1DD-E5CD-59F3-34D560328A8C}"/>
          </ac:picMkLst>
        </pc:picChg>
        <pc:picChg chg="add mod">
          <ac:chgData name="Tahlia Ferreira | Community Justice" userId="35791b14-0580-41e2-9483-8ff6ed2948cb" providerId="ADAL" clId="{29675AF4-26D5-4FC8-BC66-F8364F097F49}" dt="2024-11-07T20:20:54.375" v="3983" actId="1076"/>
          <ac:picMkLst>
            <pc:docMk/>
            <pc:sldMk cId="2874021588" sldId="325"/>
            <ac:picMk id="5" creationId="{7F9D7F53-3263-2A35-A09D-83F8E3D6ED37}"/>
          </ac:picMkLst>
        </pc:picChg>
      </pc:sldChg>
      <pc:sldChg chg="addSp delSp modSp add mod">
        <pc:chgData name="Tahlia Ferreira | Community Justice" userId="35791b14-0580-41e2-9483-8ff6ed2948cb" providerId="ADAL" clId="{29675AF4-26D5-4FC8-BC66-F8364F097F49}" dt="2024-11-07T20:24:58.587" v="4015" actId="12789"/>
        <pc:sldMkLst>
          <pc:docMk/>
          <pc:sldMk cId="131073717" sldId="326"/>
        </pc:sldMkLst>
        <pc:spChg chg="mod">
          <ac:chgData name="Tahlia Ferreira | Community Justice" userId="35791b14-0580-41e2-9483-8ff6ed2948cb" providerId="ADAL" clId="{29675AF4-26D5-4FC8-BC66-F8364F097F49}" dt="2024-11-07T20:22:07.862" v="3996" actId="14100"/>
          <ac:spMkLst>
            <pc:docMk/>
            <pc:sldMk cId="131073717" sldId="326"/>
            <ac:spMk id="4" creationId="{58BDEF96-1153-98BF-1504-C4F6D279C150}"/>
          </ac:spMkLst>
        </pc:spChg>
        <pc:spChg chg="mod">
          <ac:chgData name="Tahlia Ferreira | Community Justice" userId="35791b14-0580-41e2-9483-8ff6ed2948cb" providerId="ADAL" clId="{29675AF4-26D5-4FC8-BC66-F8364F097F49}" dt="2024-11-07T20:24:35.531" v="4009" actId="14100"/>
          <ac:spMkLst>
            <pc:docMk/>
            <pc:sldMk cId="131073717" sldId="326"/>
            <ac:spMk id="28" creationId="{91C90602-7A7E-B21F-E869-2FD143351D67}"/>
          </ac:spMkLst>
        </pc:spChg>
        <pc:grpChg chg="mod">
          <ac:chgData name="Tahlia Ferreira | Community Justice" userId="35791b14-0580-41e2-9483-8ff6ed2948cb" providerId="ADAL" clId="{29675AF4-26D5-4FC8-BC66-F8364F097F49}" dt="2024-11-07T20:21:51.784" v="3992" actId="1076"/>
          <ac:grpSpMkLst>
            <pc:docMk/>
            <pc:sldMk cId="131073717" sldId="326"/>
            <ac:grpSpMk id="35" creationId="{00A85CDA-32B6-1D31-6968-730FC648ED2E}"/>
          </ac:grpSpMkLst>
        </pc:grpChg>
        <pc:picChg chg="add mod">
          <ac:chgData name="Tahlia Ferreira | Community Justice" userId="35791b14-0580-41e2-9483-8ff6ed2948cb" providerId="ADAL" clId="{29675AF4-26D5-4FC8-BC66-F8364F097F49}" dt="2024-11-07T20:24:58.587" v="4015" actId="12789"/>
          <ac:picMkLst>
            <pc:docMk/>
            <pc:sldMk cId="131073717" sldId="326"/>
            <ac:picMk id="3" creationId="{B986FF49-A274-C55A-CB8D-8AEE4A67C53A}"/>
          </ac:picMkLst>
        </pc:picChg>
        <pc:picChg chg="del mod">
          <ac:chgData name="Tahlia Ferreira | Community Justice" userId="35791b14-0580-41e2-9483-8ff6ed2948cb" providerId="ADAL" clId="{29675AF4-26D5-4FC8-BC66-F8364F097F49}" dt="2024-11-07T20:24:36.967" v="4010" actId="478"/>
          <ac:picMkLst>
            <pc:docMk/>
            <pc:sldMk cId="131073717" sldId="326"/>
            <ac:picMk id="5" creationId="{3A05B16A-39B3-109F-FB9B-0E5DD3B38A49}"/>
          </ac:picMkLst>
        </pc:picChg>
      </pc:sldChg>
      <pc:sldChg chg="addSp delSp modSp new del mod setBg">
        <pc:chgData name="Tahlia Ferreira | Community Justice" userId="35791b14-0580-41e2-9483-8ff6ed2948cb" providerId="ADAL" clId="{29675AF4-26D5-4FC8-BC66-F8364F097F49}" dt="2024-11-07T20:35:27.521" v="4175" actId="47"/>
        <pc:sldMkLst>
          <pc:docMk/>
          <pc:sldMk cId="614230641" sldId="327"/>
        </pc:sldMkLst>
        <pc:spChg chg="del">
          <ac:chgData name="Tahlia Ferreira | Community Justice" userId="35791b14-0580-41e2-9483-8ff6ed2948cb" providerId="ADAL" clId="{29675AF4-26D5-4FC8-BC66-F8364F097F49}" dt="2024-11-07T20:22:50.305" v="4001" actId="478"/>
          <ac:spMkLst>
            <pc:docMk/>
            <pc:sldMk cId="614230641" sldId="327"/>
            <ac:spMk id="2" creationId="{2E7898B5-E605-551C-ABB6-1606723E013A}"/>
          </ac:spMkLst>
        </pc:spChg>
        <pc:spChg chg="del">
          <ac:chgData name="Tahlia Ferreira | Community Justice" userId="35791b14-0580-41e2-9483-8ff6ed2948cb" providerId="ADAL" clId="{29675AF4-26D5-4FC8-BC66-F8364F097F49}" dt="2024-11-07T20:22:51.311" v="4002" actId="478"/>
          <ac:spMkLst>
            <pc:docMk/>
            <pc:sldMk cId="614230641" sldId="327"/>
            <ac:spMk id="3" creationId="{8E0FCA5B-95C7-C9B8-65AF-359FC7A94C41}"/>
          </ac:spMkLst>
        </pc:spChg>
        <pc:spChg chg="add">
          <ac:chgData name="Tahlia Ferreira | Community Justice" userId="35791b14-0580-41e2-9483-8ff6ed2948cb" providerId="ADAL" clId="{29675AF4-26D5-4FC8-BC66-F8364F097F49}" dt="2024-11-07T20:23:32.219" v="4004" actId="26606"/>
          <ac:spMkLst>
            <pc:docMk/>
            <pc:sldMk cId="614230641" sldId="327"/>
            <ac:spMk id="9" creationId="{42A4FC2C-047E-45A5-965D-8E1E3BF09BC6}"/>
          </ac:spMkLst>
        </pc:spChg>
        <pc:picChg chg="add del mod">
          <ac:chgData name="Tahlia Ferreira | Community Justice" userId="35791b14-0580-41e2-9483-8ff6ed2948cb" providerId="ADAL" clId="{29675AF4-26D5-4FC8-BC66-F8364F097F49}" dt="2024-11-07T20:35:04.469" v="4173" actId="478"/>
          <ac:picMkLst>
            <pc:docMk/>
            <pc:sldMk cId="614230641" sldId="327"/>
            <ac:picMk id="4" creationId="{1EFC150C-993E-504A-D0C4-08BB05D041C6}"/>
          </ac:picMkLst>
        </pc:picChg>
      </pc:sldChg>
      <pc:sldChg chg="addSp delSp modSp add mod ord">
        <pc:chgData name="Tahlia Ferreira | Community Justice" userId="35791b14-0580-41e2-9483-8ff6ed2948cb" providerId="ADAL" clId="{29675AF4-26D5-4FC8-BC66-F8364F097F49}" dt="2024-11-07T20:34:10.142" v="4172" actId="12789"/>
        <pc:sldMkLst>
          <pc:docMk/>
          <pc:sldMk cId="2012679745" sldId="328"/>
        </pc:sldMkLst>
        <pc:spChg chg="mod">
          <ac:chgData name="Tahlia Ferreira | Community Justice" userId="35791b14-0580-41e2-9483-8ff6ed2948cb" providerId="ADAL" clId="{29675AF4-26D5-4FC8-BC66-F8364F097F49}" dt="2024-11-07T20:30:32.685" v="4114" actId="1076"/>
          <ac:spMkLst>
            <pc:docMk/>
            <pc:sldMk cId="2012679745" sldId="328"/>
            <ac:spMk id="4" creationId="{EE07EEE2-733F-1E64-0613-7C90A88E1DB4}"/>
          </ac:spMkLst>
        </pc:spChg>
        <pc:spChg chg="add mod ord">
          <ac:chgData name="Tahlia Ferreira | Community Justice" userId="35791b14-0580-41e2-9483-8ff6ed2948cb" providerId="ADAL" clId="{29675AF4-26D5-4FC8-BC66-F8364F097F49}" dt="2024-11-07T20:32:10.267" v="4131" actId="1076"/>
          <ac:spMkLst>
            <pc:docMk/>
            <pc:sldMk cId="2012679745" sldId="328"/>
            <ac:spMk id="6" creationId="{BF096756-50FA-BD0E-BF71-A80EF8D80B6B}"/>
          </ac:spMkLst>
        </pc:spChg>
        <pc:spChg chg="add mod">
          <ac:chgData name="Tahlia Ferreira | Community Justice" userId="35791b14-0580-41e2-9483-8ff6ed2948cb" providerId="ADAL" clId="{29675AF4-26D5-4FC8-BC66-F8364F097F49}" dt="2024-11-07T20:32:44.603" v="4134" actId="14100"/>
          <ac:spMkLst>
            <pc:docMk/>
            <pc:sldMk cId="2012679745" sldId="328"/>
            <ac:spMk id="7" creationId="{9C3A3A60-4725-50AE-4111-39B9B815E0A0}"/>
          </ac:spMkLst>
        </pc:spChg>
        <pc:spChg chg="add del mod">
          <ac:chgData name="Tahlia Ferreira | Community Justice" userId="35791b14-0580-41e2-9483-8ff6ed2948cb" providerId="ADAL" clId="{29675AF4-26D5-4FC8-BC66-F8364F097F49}" dt="2024-11-07T20:32:47.754" v="4136" actId="478"/>
          <ac:spMkLst>
            <pc:docMk/>
            <pc:sldMk cId="2012679745" sldId="328"/>
            <ac:spMk id="8" creationId="{5BE8AD44-50C0-BBDF-76ED-2EF09777F95D}"/>
          </ac:spMkLst>
        </pc:spChg>
        <pc:spChg chg="add mod">
          <ac:chgData name="Tahlia Ferreira | Community Justice" userId="35791b14-0580-41e2-9483-8ff6ed2948cb" providerId="ADAL" clId="{29675AF4-26D5-4FC8-BC66-F8364F097F49}" dt="2024-11-07T20:33:55.544" v="4170" actId="113"/>
          <ac:spMkLst>
            <pc:docMk/>
            <pc:sldMk cId="2012679745" sldId="328"/>
            <ac:spMk id="9" creationId="{6B766ED6-6AD2-0D48-20B8-92F665A2CBCB}"/>
          </ac:spMkLst>
        </pc:spChg>
        <pc:spChg chg="mod">
          <ac:chgData name="Tahlia Ferreira | Community Justice" userId="35791b14-0580-41e2-9483-8ff6ed2948cb" providerId="ADAL" clId="{29675AF4-26D5-4FC8-BC66-F8364F097F49}" dt="2024-11-07T20:28:00.591" v="4049" actId="207"/>
          <ac:spMkLst>
            <pc:docMk/>
            <pc:sldMk cId="2012679745" sldId="328"/>
            <ac:spMk id="28" creationId="{42F803C4-3012-DEEA-AAFC-ADC689FF9D19}"/>
          </ac:spMkLst>
        </pc:spChg>
        <pc:picChg chg="add mod modCrop">
          <ac:chgData name="Tahlia Ferreira | Community Justice" userId="35791b14-0580-41e2-9483-8ff6ed2948cb" providerId="ADAL" clId="{29675AF4-26D5-4FC8-BC66-F8364F097F49}" dt="2024-11-07T20:34:10.142" v="4172" actId="12789"/>
          <ac:picMkLst>
            <pc:docMk/>
            <pc:sldMk cId="2012679745" sldId="328"/>
            <ac:picMk id="3" creationId="{6EE33E5C-C3E4-6116-0DE7-13256D672C88}"/>
          </ac:picMkLst>
        </pc:picChg>
        <pc:picChg chg="del">
          <ac:chgData name="Tahlia Ferreira | Community Justice" userId="35791b14-0580-41e2-9483-8ff6ed2948cb" providerId="ADAL" clId="{29675AF4-26D5-4FC8-BC66-F8364F097F49}" dt="2024-11-07T20:24:31.167" v="4008" actId="478"/>
          <ac:picMkLst>
            <pc:docMk/>
            <pc:sldMk cId="2012679745" sldId="328"/>
            <ac:picMk id="5" creationId="{9A699D30-5C68-925F-AA3F-43F74E59E889}"/>
          </ac:picMkLst>
        </pc:picChg>
      </pc:sldChg>
      <pc:sldChg chg="add">
        <pc:chgData name="Tahlia Ferreira | Community Justice" userId="35791b14-0580-41e2-9483-8ff6ed2948cb" providerId="ADAL" clId="{29675AF4-26D5-4FC8-BC66-F8364F097F49}" dt="2024-11-07T20:35:24.399" v="4174"/>
        <pc:sldMkLst>
          <pc:docMk/>
          <pc:sldMk cId="2385402196" sldId="329"/>
        </pc:sldMkLst>
      </pc:sldChg>
      <pc:sldChg chg="add">
        <pc:chgData name="Tahlia Ferreira | Community Justice" userId="35791b14-0580-41e2-9483-8ff6ed2948cb" providerId="ADAL" clId="{29675AF4-26D5-4FC8-BC66-F8364F097F49}" dt="2024-11-07T20:35:40.083" v="4176"/>
        <pc:sldMkLst>
          <pc:docMk/>
          <pc:sldMk cId="1860005920" sldId="330"/>
        </pc:sldMkLst>
      </pc:sldChg>
      <pc:sldChg chg="add">
        <pc:chgData name="Tahlia Ferreira | Community Justice" userId="35791b14-0580-41e2-9483-8ff6ed2948cb" providerId="ADAL" clId="{29675AF4-26D5-4FC8-BC66-F8364F097F49}" dt="2024-11-07T20:35:40.083" v="4176"/>
        <pc:sldMkLst>
          <pc:docMk/>
          <pc:sldMk cId="1490728867" sldId="331"/>
        </pc:sldMkLst>
      </pc:sldChg>
      <pc:sldChg chg="add">
        <pc:chgData name="Tahlia Ferreira | Community Justice" userId="35791b14-0580-41e2-9483-8ff6ed2948cb" providerId="ADAL" clId="{29675AF4-26D5-4FC8-BC66-F8364F097F49}" dt="2024-11-07T20:35:40.083" v="4176"/>
        <pc:sldMkLst>
          <pc:docMk/>
          <pc:sldMk cId="686097387" sldId="332"/>
        </pc:sldMkLst>
      </pc:sldChg>
      <pc:sldChg chg="modSp add mod">
        <pc:chgData name="Tahlia Ferreira | Community Justice" userId="35791b14-0580-41e2-9483-8ff6ed2948cb" providerId="ADAL" clId="{29675AF4-26D5-4FC8-BC66-F8364F097F49}" dt="2024-11-07T20:35:40.161" v="4177" actId="27636"/>
        <pc:sldMkLst>
          <pc:docMk/>
          <pc:sldMk cId="3431970884" sldId="333"/>
        </pc:sldMkLst>
        <pc:spChg chg="mod">
          <ac:chgData name="Tahlia Ferreira | Community Justice" userId="35791b14-0580-41e2-9483-8ff6ed2948cb" providerId="ADAL" clId="{29675AF4-26D5-4FC8-BC66-F8364F097F49}" dt="2024-11-07T20:35:40.161" v="4177" actId="27636"/>
          <ac:spMkLst>
            <pc:docMk/>
            <pc:sldMk cId="3431970884" sldId="333"/>
            <ac:spMk id="3" creationId="{AC283702-F962-422A-90F2-9DA6C347E7E3}"/>
          </ac:spMkLst>
        </pc:spChg>
      </pc:sldChg>
      <pc:sldChg chg="delSp add mod">
        <pc:chgData name="Tahlia Ferreira | Community Justice" userId="35791b14-0580-41e2-9483-8ff6ed2948cb" providerId="ADAL" clId="{29675AF4-26D5-4FC8-BC66-F8364F097F49}" dt="2024-11-07T20:37:29.372" v="4178" actId="478"/>
        <pc:sldMkLst>
          <pc:docMk/>
          <pc:sldMk cId="1682795257" sldId="334"/>
        </pc:sldMkLst>
        <pc:spChg chg="del">
          <ac:chgData name="Tahlia Ferreira | Community Justice" userId="35791b14-0580-41e2-9483-8ff6ed2948cb" providerId="ADAL" clId="{29675AF4-26D5-4FC8-BC66-F8364F097F49}" dt="2024-11-07T20:37:29.372" v="4178" actId="478"/>
          <ac:spMkLst>
            <pc:docMk/>
            <pc:sldMk cId="1682795257" sldId="334"/>
            <ac:spMk id="2" creationId="{9632FB1E-656D-4F95-AC82-C2BC42E9D6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1CA63-80C7-4CBF-B13D-9EBDFC639875}" type="datetimeFigureOut">
              <a:rPr lang="en-AU" smtClean="0"/>
              <a:t>8/11/2024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59368-E632-4014-B7CE-D6D62098458A}" type="slidenum">
              <a:rPr lang="en-AU" smtClean="0"/>
              <a:t>‹#›</a:t>
            </a:fld>
            <a:endParaRPr lang="en-AU"/>
          </a:p>
        </p:txBody>
      </p:sp>
    </p:spTree>
    <p:extLst>
      <p:ext uri="{BB962C8B-B14F-4D97-AF65-F5344CB8AC3E}">
        <p14:creationId xmlns:p14="http://schemas.microsoft.com/office/powerpoint/2010/main" val="211151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A59368-E632-4014-B7CE-D6D62098458A}" type="slidenum">
              <a:rPr lang="en-AU" smtClean="0"/>
              <a:t>33</a:t>
            </a:fld>
            <a:endParaRPr lang="en-AU"/>
          </a:p>
        </p:txBody>
      </p:sp>
    </p:spTree>
    <p:extLst>
      <p:ext uri="{BB962C8B-B14F-4D97-AF65-F5344CB8AC3E}">
        <p14:creationId xmlns:p14="http://schemas.microsoft.com/office/powerpoint/2010/main" val="168098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A59368-E632-4014-B7CE-D6D62098458A}" type="slidenum">
              <a:rPr lang="en-AU" smtClean="0"/>
              <a:t>51</a:t>
            </a:fld>
            <a:endParaRPr lang="en-AU"/>
          </a:p>
        </p:txBody>
      </p:sp>
    </p:spTree>
    <p:extLst>
      <p:ext uri="{BB962C8B-B14F-4D97-AF65-F5344CB8AC3E}">
        <p14:creationId xmlns:p14="http://schemas.microsoft.com/office/powerpoint/2010/main" val="380451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7DD559-87A8-4B47-92AF-C5181016108D}" type="slidenum">
              <a:rPr lang="en-AU" smtClean="0"/>
              <a:t>55</a:t>
            </a:fld>
            <a:endParaRPr lang="en-AU"/>
          </a:p>
        </p:txBody>
      </p:sp>
    </p:spTree>
    <p:extLst>
      <p:ext uri="{BB962C8B-B14F-4D97-AF65-F5344CB8AC3E}">
        <p14:creationId xmlns:p14="http://schemas.microsoft.com/office/powerpoint/2010/main" val="326260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71524F-FEEF-4533-828A-57824F748809}" type="slidenum">
              <a:rPr lang="en-AU" smtClean="0"/>
              <a:t>56</a:t>
            </a:fld>
            <a:endParaRPr lang="en-AU"/>
          </a:p>
        </p:txBody>
      </p:sp>
    </p:spTree>
    <p:extLst>
      <p:ext uri="{BB962C8B-B14F-4D97-AF65-F5344CB8AC3E}">
        <p14:creationId xmlns:p14="http://schemas.microsoft.com/office/powerpoint/2010/main" val="170634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71524F-FEEF-4533-828A-57824F748809}" type="slidenum">
              <a:rPr lang="en-AU" smtClean="0"/>
              <a:t>57</a:t>
            </a:fld>
            <a:endParaRPr lang="en-AU"/>
          </a:p>
        </p:txBody>
      </p:sp>
    </p:spTree>
    <p:extLst>
      <p:ext uri="{BB962C8B-B14F-4D97-AF65-F5344CB8AC3E}">
        <p14:creationId xmlns:p14="http://schemas.microsoft.com/office/powerpoint/2010/main" val="100086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71524F-FEEF-4533-828A-57824F748809}" type="slidenum">
              <a:rPr lang="en-AU" smtClean="0"/>
              <a:t>58</a:t>
            </a:fld>
            <a:endParaRPr lang="en-AU"/>
          </a:p>
        </p:txBody>
      </p:sp>
    </p:spTree>
    <p:extLst>
      <p:ext uri="{BB962C8B-B14F-4D97-AF65-F5344CB8AC3E}">
        <p14:creationId xmlns:p14="http://schemas.microsoft.com/office/powerpoint/2010/main" val="3673791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71524F-FEEF-4533-828A-57824F748809}" type="slidenum">
              <a:rPr lang="en-AU" smtClean="0"/>
              <a:t>59</a:t>
            </a:fld>
            <a:endParaRPr lang="en-AU"/>
          </a:p>
        </p:txBody>
      </p:sp>
    </p:spTree>
    <p:extLst>
      <p:ext uri="{BB962C8B-B14F-4D97-AF65-F5344CB8AC3E}">
        <p14:creationId xmlns:p14="http://schemas.microsoft.com/office/powerpoint/2010/main" val="257475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71524F-FEEF-4533-828A-57824F748809}" type="slidenum">
              <a:rPr lang="en-AU" smtClean="0"/>
              <a:t>60</a:t>
            </a:fld>
            <a:endParaRPr lang="en-AU"/>
          </a:p>
        </p:txBody>
      </p:sp>
    </p:spTree>
    <p:extLst>
      <p:ext uri="{BB962C8B-B14F-4D97-AF65-F5344CB8AC3E}">
        <p14:creationId xmlns:p14="http://schemas.microsoft.com/office/powerpoint/2010/main" val="59951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B47F2-AEA5-FDB5-2652-0669AEA1A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CCE797C-4143-9BE4-960D-63E5F11C2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DA678B9-38CA-AD32-7D6E-52251DE37178}"/>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730728B0-EC10-EB82-5EE5-276C9260F7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C9392B-F5C0-1AF3-6AED-291EAF631F0E}"/>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224988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0C3A-5D25-BEFE-23A3-99E10FF48AB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9A06C-B350-502C-164C-A5C0AB80C5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9A68E0-1C3B-B519-D873-4171BA8E9E41}"/>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233382C6-D480-5288-F066-FAAE83B2F2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25AB0E-DADD-DA23-35A4-00A5DACCAC9C}"/>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216977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42B249-615C-5EBE-82CD-3A08213046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25BFB40-0153-764C-FD7E-7880F8F9A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4D8F64-9738-45DB-34C1-E82FC23B95EA}"/>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E9906463-BA3E-0B6D-3A0F-F4F0BC3502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FD8E97D-7E88-0945-27E0-C241C98E31E9}"/>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11968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B4B6-304E-FA8A-9DCC-6F5FF7AF41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422363F-F7BE-BC43-B5A5-D02A64025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E8F129-E68D-FF5F-6465-F26E8E857DD4}"/>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2FE7C784-14AB-1E9F-8056-683F38675C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308046-9F02-259F-C370-856DE51B1EA3}"/>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108367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95BD-CADB-56B3-14A4-D2A5CF52B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1B08C3-F7A1-A49B-95FD-BE29BD4E67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B30415-AD4F-2E83-E30F-A3CCA879B6C7}"/>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CCFF3E54-51FD-46D3-9CCC-3D38AE3C1D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539A3C-CE7F-91BC-47C7-E5F5EEBF273E}"/>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153004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7AB2-02FA-A32F-1196-B831709F910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9EC27FF-2482-DF4A-72B6-CE030B1BE7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729921-39EB-DF92-84EE-84D1B496BC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1CD231A-EC1A-E5AA-8E7F-C93143A28EB4}"/>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6" name="Footer Placeholder 5">
            <a:extLst>
              <a:ext uri="{FF2B5EF4-FFF2-40B4-BE49-F238E27FC236}">
                <a16:creationId xmlns:a16="http://schemas.microsoft.com/office/drawing/2014/main" id="{BADBFB3C-7334-944D-37E2-6C8F79E7247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D2CC81-DEAC-AA6C-1EC8-125067C85EF9}"/>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295265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319C-5BEB-9FE7-54D0-878704109E3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35FDCCD-660D-BD41-2F9E-6BBA73939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24244-9B3C-B4BB-78B9-6806D648A0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6C3D3F4-10B5-388C-0222-5B9BAFDE7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ECA46F-5B71-61C8-CCE5-A24C8D59DE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7AACDC0-A4A2-2F7C-B6FB-86BDAA65173E}"/>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8" name="Footer Placeholder 7">
            <a:extLst>
              <a:ext uri="{FF2B5EF4-FFF2-40B4-BE49-F238E27FC236}">
                <a16:creationId xmlns:a16="http://schemas.microsoft.com/office/drawing/2014/main" id="{F3E7B116-591F-AEDB-AC88-818E80360DE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12792FD-24B4-7AA2-C81E-5049817CA158}"/>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420434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E2F2-42D4-D2DC-5D6A-7EF9852AE9D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F081BBC-F9F5-9158-9558-4E04306F6813}"/>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4" name="Footer Placeholder 3">
            <a:extLst>
              <a:ext uri="{FF2B5EF4-FFF2-40B4-BE49-F238E27FC236}">
                <a16:creationId xmlns:a16="http://schemas.microsoft.com/office/drawing/2014/main" id="{F53F7563-D200-39C1-C97F-AA4005FB62D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8FACE24-5A23-501D-622D-B9A30E979E6E}"/>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262207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030D04-C330-3269-BED4-9EA5CBD2F0F9}"/>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3" name="Footer Placeholder 2">
            <a:extLst>
              <a:ext uri="{FF2B5EF4-FFF2-40B4-BE49-F238E27FC236}">
                <a16:creationId xmlns:a16="http://schemas.microsoft.com/office/drawing/2014/main" id="{EC16FCE4-58BA-2001-05F5-CF00EA96D1A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57B3E3C-80A8-9EEA-F567-45B3407FA4E7}"/>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63400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B8E4-7345-9A7C-044A-35EB81A9B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495E61C-732E-9B78-9560-56A3787786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70D774C-FF9F-971F-5531-4C421C142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3552F-14BA-D2AE-5ED6-C8B7D1110A28}"/>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6" name="Footer Placeholder 5">
            <a:extLst>
              <a:ext uri="{FF2B5EF4-FFF2-40B4-BE49-F238E27FC236}">
                <a16:creationId xmlns:a16="http://schemas.microsoft.com/office/drawing/2014/main" id="{299E6659-0672-D9C9-115A-848F416A26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62635A-9BA8-B6C8-487E-AABAFD180F29}"/>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239535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8F48-782D-A3D4-DE90-DCCE4B88C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A70FC9F-AB2C-F0E3-3F80-3D97A166B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66BED0E-58E2-4B0D-6BF4-36F41B9EA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4CC32-7597-1762-C9E1-136658F0A94E}"/>
              </a:ext>
            </a:extLst>
          </p:cNvPr>
          <p:cNvSpPr>
            <a:spLocks noGrp="1"/>
          </p:cNvSpPr>
          <p:nvPr>
            <p:ph type="dt" sz="half" idx="10"/>
          </p:nvPr>
        </p:nvSpPr>
        <p:spPr/>
        <p:txBody>
          <a:bodyPr/>
          <a:lstStyle/>
          <a:p>
            <a:fld id="{A6981D71-A0A2-4545-A01A-A84EA518394F}" type="datetimeFigureOut">
              <a:rPr lang="en-AU" smtClean="0"/>
              <a:t>8/11/2024</a:t>
            </a:fld>
            <a:endParaRPr lang="en-AU"/>
          </a:p>
        </p:txBody>
      </p:sp>
      <p:sp>
        <p:nvSpPr>
          <p:cNvPr id="6" name="Footer Placeholder 5">
            <a:extLst>
              <a:ext uri="{FF2B5EF4-FFF2-40B4-BE49-F238E27FC236}">
                <a16:creationId xmlns:a16="http://schemas.microsoft.com/office/drawing/2014/main" id="{CA4D3878-FEAE-0980-802B-9B00DFCF2F4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4C91BF-19B6-9AD8-9A55-D9E962075EAD}"/>
              </a:ext>
            </a:extLst>
          </p:cNvPr>
          <p:cNvSpPr>
            <a:spLocks noGrp="1"/>
          </p:cNvSpPr>
          <p:nvPr>
            <p:ph type="sldNum" sz="quarter" idx="12"/>
          </p:nvPr>
        </p:nvSpPr>
        <p:spPr/>
        <p:txBody>
          <a:bodyPr/>
          <a:lstStyle/>
          <a:p>
            <a:fld id="{B9694A79-465C-43C4-A75F-8DB7642E53A8}" type="slidenum">
              <a:rPr lang="en-AU" smtClean="0"/>
              <a:t>‹#›</a:t>
            </a:fld>
            <a:endParaRPr lang="en-AU"/>
          </a:p>
        </p:txBody>
      </p:sp>
    </p:spTree>
    <p:extLst>
      <p:ext uri="{BB962C8B-B14F-4D97-AF65-F5344CB8AC3E}">
        <p14:creationId xmlns:p14="http://schemas.microsoft.com/office/powerpoint/2010/main" val="74368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8191C-BC6D-8F53-099A-0EB1EDE7D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6F02BA1-A672-54E5-07D5-DD966D7C5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D674B0-5E27-CEFD-2F25-F8C1345EE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981D71-A0A2-4545-A01A-A84EA518394F}" type="datetimeFigureOut">
              <a:rPr lang="en-AU" smtClean="0"/>
              <a:t>8/11/2024</a:t>
            </a:fld>
            <a:endParaRPr lang="en-AU"/>
          </a:p>
        </p:txBody>
      </p:sp>
      <p:sp>
        <p:nvSpPr>
          <p:cNvPr id="5" name="Footer Placeholder 4">
            <a:extLst>
              <a:ext uri="{FF2B5EF4-FFF2-40B4-BE49-F238E27FC236}">
                <a16:creationId xmlns:a16="http://schemas.microsoft.com/office/drawing/2014/main" id="{F94F8062-AF77-F754-534B-46FAF191B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268BD8F-35BD-530D-1D4C-B9F727117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694A79-465C-43C4-A75F-8DB7642E53A8}" type="slidenum">
              <a:rPr lang="en-AU" smtClean="0"/>
              <a:t>‹#›</a:t>
            </a:fld>
            <a:endParaRPr lang="en-AU"/>
          </a:p>
        </p:txBody>
      </p:sp>
    </p:spTree>
    <p:extLst>
      <p:ext uri="{BB962C8B-B14F-4D97-AF65-F5344CB8AC3E}">
        <p14:creationId xmlns:p14="http://schemas.microsoft.com/office/powerpoint/2010/main" val="4233318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advance.lexis.com/document/?pdmfid=1201008&amp;crid=7c224493-3b64-4e98-ad1f-02212ff41e60&amp;pddocfullpath=%2Fshared%2Fdocument%2Fcases-au%2Furn%3AcontentItem%3A6521-CYK1-JG59-20KT-00000-00&amp;pdcontentcomponentid=267716&amp;pdshepid=urn%3AcontentItem%3A6521-CYK1-JG59-20KT-00000-00&amp;pdteaserkey=sr13&amp;pdicsfeatureid=1517127&amp;pditab=allpods&amp;ecomp=zdtpk&amp;earg=sr13&amp;prid=ed6adb3e-0741-4b4e-a389-1633b123deb4" TargetMode="External"/><Relationship Id="rId7" Type="http://schemas.openxmlformats.org/officeDocument/2006/relationships/hyperlink" Target="https://advance.lexis.com/document/?pdmfid=1201008&amp;crid=1500c3bc-ab8d-4c8d-9993-0d997fb1c039&amp;pddocfullpath=%2Fshared%2Fdocument%2Fcases-au%2Furn%3AcontentItem%3A635S-6BK1-F873-B0M4-00000-00&amp;pdcontentcomponentid=267716&amp;pdshepid=urn%3AcontentItem%3A635S-6BK1-F873-B0M4-00000-00&amp;pdteaserkey=sr12&amp;pdicsfeatureid=1517127&amp;pditab=allpods&amp;ecomp=zdtpk&amp;earg=sr12&amp;prid=ed6adb3e-0741-4b4e-a389-1633b123deb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advance.lexis.com/search/index?crid=a8952dd6-220d-4dc2-b644-b44cf03be6e0&amp;pdpermalink=41c50fd5-2a57-4ab3-a201-81de56b282f7&amp;pdmfid=1201008&amp;pdisurlapi=true" TargetMode="External"/><Relationship Id="rId5" Type="http://schemas.openxmlformats.org/officeDocument/2006/relationships/hyperlink" Target="https://advance.lexis.com/document/?pdmfid=1201008&amp;crid=07e73ff1-a374-40ae-93f2-996796bb27a5&amp;pddocfullpath=%2Fshared%2Fdocument%2Fcases-au%2Furn%3AcontentItem%3A58RJ-NWJ1-DYMS-644T-00000-00&amp;pdcontentcomponentid=267716&amp;pdshepid=urn%3AcontentItem%3A58RJ-NWJ1-DYMS-644T-00000-00&amp;pdteaserkey=sr3&amp;pdicsfeatureid=1517127&amp;pditab=allpods&amp;ecomp=zdtpk&amp;earg=sr3&amp;prid=a8952dd6-220d-4dc2-b644-b44cf03be6e0" TargetMode="External"/><Relationship Id="rId4" Type="http://schemas.openxmlformats.org/officeDocument/2006/relationships/hyperlink" Target="https://advance.lexis.com/search/index?crid=ed6adb3e-0741-4b4e-a389-1633b123deb4&amp;pdpermalink=41c50fd5-2a57-4ab3-a201-81de56b282f7&amp;pdmfid=1201008&amp;pdisurlapi=tru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D5620-852E-4005-C128-4FB541529C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2C8351-E79E-626A-EE26-D132D97B2AEF}"/>
              </a:ext>
            </a:extLst>
          </p:cNvPr>
          <p:cNvSpPr/>
          <p:nvPr/>
        </p:nvSpPr>
        <p:spPr>
          <a:xfrm>
            <a:off x="-2" y="-19384"/>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1">
            <a:extLst>
              <a:ext uri="{FF2B5EF4-FFF2-40B4-BE49-F238E27FC236}">
                <a16:creationId xmlns:a16="http://schemas.microsoft.com/office/drawing/2014/main" id="{8C755AD1-DC2C-D271-0554-426FB79EB28F}"/>
              </a:ext>
            </a:extLst>
          </p:cNvPr>
          <p:cNvSpPr txBox="1">
            <a:spLocks/>
          </p:cNvSpPr>
          <p:nvPr/>
        </p:nvSpPr>
        <p:spPr>
          <a:xfrm>
            <a:off x="634126" y="1395534"/>
            <a:ext cx="5037751" cy="2581580"/>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dirty="0">
                <a:solidFill>
                  <a:schemeClr val="bg1"/>
                </a:solidFill>
                <a:latin typeface="Museo Slab 500" panose="02000000000000000000" pitchFamily="50" charset="0"/>
              </a:rPr>
              <a:t>Strata Title Corporations, Community Title Corporations &amp; Community Strata Title Corporations</a:t>
            </a:r>
            <a:endParaRPr lang="en-AU" sz="3000" dirty="0">
              <a:solidFill>
                <a:schemeClr val="bg1"/>
              </a:solidFill>
              <a:latin typeface="Museo Slab 500" panose="02000000000000000000" pitchFamily="50" charset="0"/>
            </a:endParaRPr>
          </a:p>
        </p:txBody>
      </p:sp>
      <p:sp>
        <p:nvSpPr>
          <p:cNvPr id="22" name="Subtitle 27">
            <a:extLst>
              <a:ext uri="{FF2B5EF4-FFF2-40B4-BE49-F238E27FC236}">
                <a16:creationId xmlns:a16="http://schemas.microsoft.com/office/drawing/2014/main" id="{0A7EBB4A-ED5E-8887-E24C-793D10F7E37E}"/>
              </a:ext>
            </a:extLst>
          </p:cNvPr>
          <p:cNvSpPr>
            <a:spLocks noGrp="1"/>
          </p:cNvSpPr>
          <p:nvPr>
            <p:ph type="subTitle" idx="1"/>
          </p:nvPr>
        </p:nvSpPr>
        <p:spPr>
          <a:xfrm>
            <a:off x="740309" y="3815894"/>
            <a:ext cx="5037752" cy="749555"/>
          </a:xfrm>
          <a:effectLst/>
        </p:spPr>
        <p:txBody>
          <a:bodyPr rtlCol="0" anchor="ctr">
            <a:noAutofit/>
          </a:bodyPr>
          <a:lstStyle/>
          <a:p>
            <a:pPr algn="r" eaLnBrk="1" fontAlgn="auto" hangingPunct="1">
              <a:lnSpc>
                <a:spcPct val="70000"/>
              </a:lnSpc>
              <a:spcAft>
                <a:spcPts val="0"/>
              </a:spcAft>
              <a:defRPr/>
            </a:pPr>
            <a:r>
              <a:rPr lang="en-US" sz="1600" kern="0" dirty="0">
                <a:solidFill>
                  <a:schemeClr val="bg1"/>
                </a:solidFill>
                <a:latin typeface="Poppins Light" panose="020B0502040204020203" pitchFamily="2" charset="0"/>
                <a:cs typeface="Poppins Light" panose="020B0502040204020203" pitchFamily="2" charset="0"/>
              </a:rPr>
              <a:t>Presented by Diana Thomas</a:t>
            </a:r>
          </a:p>
          <a:p>
            <a:pPr algn="r" eaLnBrk="1" fontAlgn="auto" hangingPunct="1">
              <a:lnSpc>
                <a:spcPct val="70000"/>
              </a:lnSpc>
              <a:spcAft>
                <a:spcPts val="0"/>
              </a:spcAft>
              <a:defRPr/>
            </a:pPr>
            <a:r>
              <a:rPr lang="en-US" sz="1600" kern="0" dirty="0">
                <a:solidFill>
                  <a:schemeClr val="bg1"/>
                </a:solidFill>
                <a:latin typeface="Poppins Light" panose="020B0502040204020203" pitchFamily="2" charset="0"/>
                <a:cs typeface="Poppins Light" panose="020B0502040204020203" pitchFamily="2" charset="0"/>
              </a:rPr>
              <a:t>Community Justice Services SA</a:t>
            </a:r>
          </a:p>
        </p:txBody>
      </p:sp>
      <p:grpSp>
        <p:nvGrpSpPr>
          <p:cNvPr id="23" name="Group 22">
            <a:extLst>
              <a:ext uri="{FF2B5EF4-FFF2-40B4-BE49-F238E27FC236}">
                <a16:creationId xmlns:a16="http://schemas.microsoft.com/office/drawing/2014/main" id="{04F6CCD6-79AA-2273-EA4C-E7B7A412DFDB}"/>
              </a:ext>
            </a:extLst>
          </p:cNvPr>
          <p:cNvGrpSpPr/>
          <p:nvPr/>
        </p:nvGrpSpPr>
        <p:grpSpPr>
          <a:xfrm>
            <a:off x="-414526" y="4514969"/>
            <a:ext cx="12201913" cy="2034479"/>
            <a:chOff x="-414526" y="4514969"/>
            <a:chExt cx="12201913" cy="2034479"/>
          </a:xfrm>
        </p:grpSpPr>
        <p:pic>
          <p:nvPicPr>
            <p:cNvPr id="15" name="Picture 14" descr="A group of people standing in a line&#10;&#10;Description automatically generated">
              <a:extLst>
                <a:ext uri="{FF2B5EF4-FFF2-40B4-BE49-F238E27FC236}">
                  <a16:creationId xmlns:a16="http://schemas.microsoft.com/office/drawing/2014/main" id="{CB8A6645-5938-1C49-3191-08138870F3F7}"/>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16" name="Group 15">
              <a:extLst>
                <a:ext uri="{FF2B5EF4-FFF2-40B4-BE49-F238E27FC236}">
                  <a16:creationId xmlns:a16="http://schemas.microsoft.com/office/drawing/2014/main" id="{D52DC855-F68A-23CE-5852-96134A007FDD}"/>
                </a:ext>
              </a:extLst>
            </p:cNvPr>
            <p:cNvGrpSpPr/>
            <p:nvPr/>
          </p:nvGrpSpPr>
          <p:grpSpPr>
            <a:xfrm>
              <a:off x="-414526" y="4514969"/>
              <a:ext cx="12201913" cy="2034479"/>
              <a:chOff x="0" y="1942011"/>
              <a:chExt cx="10833556" cy="1872509"/>
            </a:xfrm>
          </p:grpSpPr>
          <p:grpSp>
            <p:nvGrpSpPr>
              <p:cNvPr id="17" name="Group 16">
                <a:extLst>
                  <a:ext uri="{FF2B5EF4-FFF2-40B4-BE49-F238E27FC236}">
                    <a16:creationId xmlns:a16="http://schemas.microsoft.com/office/drawing/2014/main" id="{E21559E1-C297-B16A-60F9-2B822A8A0564}"/>
                  </a:ext>
                </a:extLst>
              </p:cNvPr>
              <p:cNvGrpSpPr/>
              <p:nvPr/>
            </p:nvGrpSpPr>
            <p:grpSpPr>
              <a:xfrm>
                <a:off x="0" y="1942011"/>
                <a:ext cx="7336972" cy="1872509"/>
                <a:chOff x="0" y="1942011"/>
                <a:chExt cx="7336972" cy="1872509"/>
              </a:xfrm>
            </p:grpSpPr>
            <p:pic>
              <p:nvPicPr>
                <p:cNvPr id="19" name="Picture 18" descr="A group of people standing in a line&#10;&#10;Description automatically generated with medium confidence">
                  <a:extLst>
                    <a:ext uri="{FF2B5EF4-FFF2-40B4-BE49-F238E27FC236}">
                      <a16:creationId xmlns:a16="http://schemas.microsoft.com/office/drawing/2014/main" id="{3F78EDD5-B930-48EE-C212-AB7EDEE1DC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20" name="Picture 19" descr="A group of people standing in a line&#10;&#10;Description automatically generated with medium confidence">
                  <a:extLst>
                    <a:ext uri="{FF2B5EF4-FFF2-40B4-BE49-F238E27FC236}">
                      <a16:creationId xmlns:a16="http://schemas.microsoft.com/office/drawing/2014/main" id="{3F809369-7E93-B5D9-D25F-9F6BD175FBB2}"/>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18" name="Picture 17" descr="A group of people standing in a line&#10;&#10;Description automatically generated with medium confidence">
                <a:extLst>
                  <a:ext uri="{FF2B5EF4-FFF2-40B4-BE49-F238E27FC236}">
                    <a16:creationId xmlns:a16="http://schemas.microsoft.com/office/drawing/2014/main" id="{6D2372E2-7619-70AD-42FF-9A4B8557BDC8}"/>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8" name="Rectangle 27">
            <a:extLst>
              <a:ext uri="{FF2B5EF4-FFF2-40B4-BE49-F238E27FC236}">
                <a16:creationId xmlns:a16="http://schemas.microsoft.com/office/drawing/2014/main" id="{90CA883C-3E4C-A7BA-0EFA-6AE2B6BFB7E4}"/>
              </a:ext>
            </a:extLst>
          </p:cNvPr>
          <p:cNvSpPr/>
          <p:nvPr/>
        </p:nvSpPr>
        <p:spPr>
          <a:xfrm>
            <a:off x="-10889" y="358837"/>
            <a:ext cx="12230103" cy="1006564"/>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076671CA-FD1A-8AAA-6CF8-0F84BD180534}"/>
              </a:ext>
            </a:extLst>
          </p:cNvPr>
          <p:cNvSpPr txBox="1">
            <a:spLocks/>
          </p:cNvSpPr>
          <p:nvPr/>
        </p:nvSpPr>
        <p:spPr>
          <a:xfrm>
            <a:off x="638204" y="388970"/>
            <a:ext cx="11149183" cy="960638"/>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200" b="1" dirty="0">
                <a:solidFill>
                  <a:srgbClr val="16578D"/>
                </a:solidFill>
                <a:latin typeface="Museo Slab 500" panose="02000000000000000000" pitchFamily="50" charset="0"/>
              </a:rPr>
              <a:t>Strata &amp; Community Title:</a:t>
            </a:r>
            <a:r>
              <a:rPr lang="en-AU" sz="5200" b="1" dirty="0">
                <a:solidFill>
                  <a:srgbClr val="16578D"/>
                </a:solidFill>
                <a:latin typeface="Museo Slab 500" panose="02000000000000000000" pitchFamily="50" charset="0"/>
              </a:rPr>
              <a:t> </a:t>
            </a:r>
            <a:r>
              <a:rPr lang="en-AU" sz="5200" b="1" dirty="0">
                <a:solidFill>
                  <a:srgbClr val="F28A00"/>
                </a:solidFill>
                <a:latin typeface="Museo Slab 500" panose="02000000000000000000" pitchFamily="50" charset="0"/>
              </a:rPr>
              <a:t>a Basic Guide</a:t>
            </a:r>
            <a:endParaRPr lang="en-GB" sz="5200" b="1" dirty="0">
              <a:solidFill>
                <a:srgbClr val="F28A00"/>
              </a:solidFill>
              <a:latin typeface="Museo Slab 500" panose="02000000000000000000" pitchFamily="50" charset="0"/>
            </a:endParaRPr>
          </a:p>
        </p:txBody>
      </p:sp>
      <p:pic>
        <p:nvPicPr>
          <p:cNvPr id="10" name="Content Placeholder 6">
            <a:extLst>
              <a:ext uri="{FF2B5EF4-FFF2-40B4-BE49-F238E27FC236}">
                <a16:creationId xmlns:a16="http://schemas.microsoft.com/office/drawing/2014/main" id="{79A519CC-2093-8449-6BD2-89B00F004869}"/>
              </a:ext>
            </a:extLst>
          </p:cNvPr>
          <p:cNvPicPr>
            <a:picLocks noGrp="1" noChangeAspect="1"/>
          </p:cNvPicPr>
          <p:nvPr>
            <p:ph idx="1"/>
          </p:nvPr>
        </p:nvPicPr>
        <p:blipFill rotWithShape="1">
          <a:blip r:embed="rId3"/>
          <a:srcRect l="7067" r="23210" b="1"/>
          <a:stretch/>
        </p:blipFill>
        <p:spPr>
          <a:xfrm>
            <a:off x="6136427" y="1365402"/>
            <a:ext cx="6082787" cy="5125424"/>
          </a:xfrm>
          <a:prstGeom prst="rect">
            <a:avLst/>
          </a:prstGeom>
        </p:spPr>
      </p:pic>
      <p:sp>
        <p:nvSpPr>
          <p:cNvPr id="7" name="Rectangle 6">
            <a:extLst>
              <a:ext uri="{FF2B5EF4-FFF2-40B4-BE49-F238E27FC236}">
                <a16:creationId xmlns:a16="http://schemas.microsoft.com/office/drawing/2014/main" id="{23EB7FA5-4138-6E01-BEAD-135B5D96D0DF}"/>
              </a:ext>
            </a:extLst>
          </p:cNvPr>
          <p:cNvSpPr/>
          <p:nvPr/>
        </p:nvSpPr>
        <p:spPr>
          <a:xfrm>
            <a:off x="-9914" y="6490826"/>
            <a:ext cx="12229128" cy="397557"/>
          </a:xfrm>
          <a:prstGeom prst="rect">
            <a:avLst/>
          </a:prstGeom>
          <a:solidFill>
            <a:srgbClr val="8CAE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6204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01FBF-E9C3-29F4-AE3D-49C4FC9C3A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AE1BB0E-58F4-B4BD-20EA-79CC15B345B1}"/>
              </a:ext>
            </a:extLst>
          </p:cNvPr>
          <p:cNvSpPr/>
          <p:nvPr/>
        </p:nvSpPr>
        <p:spPr>
          <a:xfrm>
            <a:off x="-2" y="-19384"/>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E9431202-11D4-5C37-67F9-F69DA5F5D431}"/>
              </a:ext>
            </a:extLst>
          </p:cNvPr>
          <p:cNvSpPr/>
          <p:nvPr/>
        </p:nvSpPr>
        <p:spPr>
          <a:xfrm>
            <a:off x="4572001" y="-101703"/>
            <a:ext cx="7797874"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36A9FCCE-4A2F-8F65-75FD-EB28424830F9}"/>
              </a:ext>
            </a:extLst>
          </p:cNvPr>
          <p:cNvGrpSpPr/>
          <p:nvPr/>
        </p:nvGrpSpPr>
        <p:grpSpPr>
          <a:xfrm>
            <a:off x="-998726" y="4823521"/>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CA0EEA32-10B6-CC62-60C9-EB3C213236A8}"/>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85422AFE-8DFA-94B8-3B29-8CDD8F18A39C}"/>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2631B1C8-FF3D-F4BF-C44E-13086D447A51}"/>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1CCECCBA-9D4D-348F-D16C-1EA991AAA57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60E24951-E46E-CB6D-C2F4-8B865BAC4054}"/>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336ECFB3-B505-ACC4-ABDC-DD888765554E}"/>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pic>
        <p:nvPicPr>
          <p:cNvPr id="2" name="Graphic 1" descr="House">
            <a:extLst>
              <a:ext uri="{FF2B5EF4-FFF2-40B4-BE49-F238E27FC236}">
                <a16:creationId xmlns:a16="http://schemas.microsoft.com/office/drawing/2014/main" id="{D36B4E05-7346-208C-5793-F8D2F5987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501" y="31589"/>
            <a:ext cx="4920841" cy="4920841"/>
          </a:xfrm>
          <a:prstGeom prst="rect">
            <a:avLst/>
          </a:prstGeom>
        </p:spPr>
      </p:pic>
      <p:sp>
        <p:nvSpPr>
          <p:cNvPr id="3" name="TextBox 2">
            <a:extLst>
              <a:ext uri="{FF2B5EF4-FFF2-40B4-BE49-F238E27FC236}">
                <a16:creationId xmlns:a16="http://schemas.microsoft.com/office/drawing/2014/main" id="{55E78EEF-D1B6-C1CD-10C3-2309840D2BA2}"/>
              </a:ext>
            </a:extLst>
          </p:cNvPr>
          <p:cNvSpPr txBox="1"/>
          <p:nvPr/>
        </p:nvSpPr>
        <p:spPr>
          <a:xfrm>
            <a:off x="4741340" y="1586158"/>
            <a:ext cx="7450659" cy="5130635"/>
          </a:xfrm>
          <a:prstGeom prst="rect">
            <a:avLst/>
          </a:prstGeom>
          <a:noFill/>
        </p:spPr>
        <p:txBody>
          <a:bodyPr wrap="square" numCol="1" spcCol="360000" rtlCol="0">
            <a:spAutoFit/>
          </a:bodyPr>
          <a:lstStyle/>
          <a:p>
            <a:pPr>
              <a:lnSpc>
                <a:spcPct val="90000"/>
              </a:lnSpc>
              <a:spcAft>
                <a:spcPts val="600"/>
              </a:spcAft>
            </a:pPr>
            <a:r>
              <a:rPr lang="en-US" sz="2800" dirty="0">
                <a:solidFill>
                  <a:srgbClr val="16578D"/>
                </a:solidFill>
                <a:latin typeface="Museo Slab 500" panose="02000000000000000000"/>
              </a:rPr>
              <a:t>The </a:t>
            </a:r>
            <a:r>
              <a:rPr lang="en-US" sz="2800" dirty="0">
                <a:solidFill>
                  <a:srgbClr val="8CAE2F"/>
                </a:solidFill>
                <a:latin typeface="Museo Slab 500" panose="02000000000000000000"/>
              </a:rPr>
              <a:t>common property </a:t>
            </a:r>
            <a:r>
              <a:rPr lang="en-US" sz="2800" dirty="0">
                <a:solidFill>
                  <a:srgbClr val="16578D"/>
                </a:solidFill>
                <a:latin typeface="Museo Slab 500" panose="02000000000000000000"/>
              </a:rPr>
              <a:t>comprises:  </a:t>
            </a:r>
          </a:p>
          <a:p>
            <a:pPr marL="342900" indent="-228600">
              <a:lnSpc>
                <a:spcPct val="90000"/>
              </a:lnSpc>
              <a:spcAft>
                <a:spcPts val="600"/>
              </a:spcAft>
              <a:buClr>
                <a:srgbClr val="F28A00"/>
              </a:buClr>
              <a:buFont typeface="Arial" panose="020B0604020202020204" pitchFamily="34" charset="0"/>
              <a:buChar char="•"/>
            </a:pPr>
            <a:r>
              <a:rPr lang="en-US" sz="2800" dirty="0">
                <a:solidFill>
                  <a:srgbClr val="16578D"/>
                </a:solidFill>
                <a:latin typeface="Museo Slab 500" panose="02000000000000000000"/>
              </a:rPr>
              <a:t>any land or space that is not within a unit; </a:t>
            </a:r>
          </a:p>
          <a:p>
            <a:pPr marL="342900" indent="-228600">
              <a:lnSpc>
                <a:spcPct val="90000"/>
              </a:lnSpc>
              <a:spcAft>
                <a:spcPts val="600"/>
              </a:spcAft>
              <a:buClr>
                <a:srgbClr val="F28A00"/>
              </a:buClr>
              <a:buFont typeface="Arial" panose="020B0604020202020204" pitchFamily="34" charset="0"/>
              <a:buChar char="•"/>
            </a:pPr>
            <a:r>
              <a:rPr lang="en-US" sz="2800" dirty="0">
                <a:solidFill>
                  <a:srgbClr val="16578D"/>
                </a:solidFill>
                <a:latin typeface="Museo Slab 500" panose="02000000000000000000"/>
              </a:rPr>
              <a:t>any pipe, cable, wire, duct or drain that is not for the exclusive use of a unit; </a:t>
            </a:r>
          </a:p>
          <a:p>
            <a:pPr marL="342900" indent="-228600">
              <a:lnSpc>
                <a:spcPct val="90000"/>
              </a:lnSpc>
              <a:spcAft>
                <a:spcPts val="600"/>
              </a:spcAft>
              <a:buClr>
                <a:srgbClr val="F28A00"/>
              </a:buClr>
              <a:buFont typeface="Arial" panose="020B0604020202020204" pitchFamily="34" charset="0"/>
              <a:buChar char="•"/>
            </a:pPr>
            <a:r>
              <a:rPr lang="en-US" sz="2800" dirty="0">
                <a:solidFill>
                  <a:srgbClr val="16578D"/>
                </a:solidFill>
                <a:latin typeface="Museo Slab 500" panose="02000000000000000000"/>
              </a:rPr>
              <a:t>any structure that is not for the exclusive use of a unit installed before the deposit of the strata plan; </a:t>
            </a:r>
          </a:p>
          <a:p>
            <a:pPr marL="342900" indent="-228600">
              <a:lnSpc>
                <a:spcPct val="90000"/>
              </a:lnSpc>
              <a:spcAft>
                <a:spcPts val="600"/>
              </a:spcAft>
              <a:buClr>
                <a:srgbClr val="F28A00"/>
              </a:buClr>
              <a:buFont typeface="Arial" panose="020B0604020202020204" pitchFamily="34" charset="0"/>
              <a:buChar char="•"/>
            </a:pPr>
            <a:r>
              <a:rPr lang="en-US" sz="2800" dirty="0">
                <a:solidFill>
                  <a:srgbClr val="16578D"/>
                </a:solidFill>
                <a:latin typeface="Museo Slab 500" panose="02000000000000000000"/>
              </a:rPr>
              <a:t>any structure installed by a strata corporation as part of the common property; </a:t>
            </a:r>
          </a:p>
          <a:p>
            <a:pPr marL="342900" indent="-228600">
              <a:lnSpc>
                <a:spcPct val="90000"/>
              </a:lnSpc>
              <a:spcAft>
                <a:spcPts val="600"/>
              </a:spcAft>
              <a:buClr>
                <a:srgbClr val="F28A00"/>
              </a:buClr>
              <a:buFont typeface="Arial" panose="020B0604020202020204" pitchFamily="34" charset="0"/>
              <a:buChar char="•"/>
            </a:pPr>
            <a:r>
              <a:rPr lang="en-US" sz="2800" dirty="0">
                <a:solidFill>
                  <a:srgbClr val="16578D"/>
                </a:solidFill>
                <a:latin typeface="Museo Slab 500" panose="02000000000000000000"/>
              </a:rPr>
              <a:t>any other structure on the site committed to the care of a strata corporation as part of the common property.</a:t>
            </a:r>
          </a:p>
        </p:txBody>
      </p:sp>
      <p:sp>
        <p:nvSpPr>
          <p:cNvPr id="5" name="Title 1">
            <a:extLst>
              <a:ext uri="{FF2B5EF4-FFF2-40B4-BE49-F238E27FC236}">
                <a16:creationId xmlns:a16="http://schemas.microsoft.com/office/drawing/2014/main" id="{1A9AFBB6-3A7F-97E1-BC9E-C10EFFE1CFB7}"/>
              </a:ext>
            </a:extLst>
          </p:cNvPr>
          <p:cNvSpPr txBox="1">
            <a:spLocks/>
          </p:cNvSpPr>
          <p:nvPr/>
        </p:nvSpPr>
        <p:spPr>
          <a:xfrm>
            <a:off x="4741340" y="264728"/>
            <a:ext cx="7507487" cy="132143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dirty="0">
                <a:solidFill>
                  <a:srgbClr val="8CAE2F"/>
                </a:solidFill>
                <a:latin typeface="Museo Slab 500" panose="02000000000000000000"/>
              </a:rPr>
              <a:t>Common property </a:t>
            </a:r>
            <a:r>
              <a:rPr lang="en-US" sz="3800" b="1" dirty="0">
                <a:solidFill>
                  <a:srgbClr val="16578D"/>
                </a:solidFill>
                <a:latin typeface="Museo Slab 500" panose="02000000000000000000"/>
              </a:rPr>
              <a:t>= </a:t>
            </a:r>
            <a:r>
              <a:rPr lang="en-US" sz="3800" b="1" dirty="0">
                <a:solidFill>
                  <a:srgbClr val="F28A00"/>
                </a:solidFill>
                <a:latin typeface="Museo Slab 500" panose="02000000000000000000"/>
              </a:rPr>
              <a:t>everything else</a:t>
            </a:r>
          </a:p>
        </p:txBody>
      </p:sp>
    </p:spTree>
    <p:extLst>
      <p:ext uri="{BB962C8B-B14F-4D97-AF65-F5344CB8AC3E}">
        <p14:creationId xmlns:p14="http://schemas.microsoft.com/office/powerpoint/2010/main" val="275416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EEA46F5-2F72-878E-6FE0-E5A4EA4E11ED}"/>
              </a:ext>
            </a:extLst>
          </p:cNvPr>
          <p:cNvPicPr>
            <a:picLocks noGrp="1" noChangeAspect="1"/>
          </p:cNvPicPr>
          <p:nvPr>
            <p:ph idx="1"/>
          </p:nvPr>
        </p:nvPicPr>
        <p:blipFill>
          <a:blip r:embed="rId2"/>
          <a:stretch>
            <a:fillRect/>
          </a:stretch>
        </p:blipFill>
        <p:spPr>
          <a:xfrm>
            <a:off x="186407" y="292100"/>
            <a:ext cx="11819186" cy="6273800"/>
          </a:xfrm>
        </p:spPr>
      </p:pic>
    </p:spTree>
    <p:extLst>
      <p:ext uri="{BB962C8B-B14F-4D97-AF65-F5344CB8AC3E}">
        <p14:creationId xmlns:p14="http://schemas.microsoft.com/office/powerpoint/2010/main" val="17043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0E3D2-8B9C-959F-E73A-ED738C930DE6}"/>
              </a:ext>
            </a:extLst>
          </p:cNvPr>
          <p:cNvPicPr>
            <a:picLocks noChangeAspect="1"/>
          </p:cNvPicPr>
          <p:nvPr/>
        </p:nvPicPr>
        <p:blipFill>
          <a:blip r:embed="rId2"/>
          <a:stretch>
            <a:fillRect/>
          </a:stretch>
        </p:blipFill>
        <p:spPr>
          <a:xfrm>
            <a:off x="643467" y="661323"/>
            <a:ext cx="10905066" cy="3977141"/>
          </a:xfrm>
          <a:prstGeom prst="rect">
            <a:avLst/>
          </a:prstGeom>
        </p:spPr>
      </p:pic>
      <p:grpSp>
        <p:nvGrpSpPr>
          <p:cNvPr id="8" name="Group 7">
            <a:extLst>
              <a:ext uri="{FF2B5EF4-FFF2-40B4-BE49-F238E27FC236}">
                <a16:creationId xmlns:a16="http://schemas.microsoft.com/office/drawing/2014/main" id="{B3F482EC-2965-7EBB-334B-44DEF1E54DF4}"/>
              </a:ext>
            </a:extLst>
          </p:cNvPr>
          <p:cNvGrpSpPr/>
          <p:nvPr/>
        </p:nvGrpSpPr>
        <p:grpSpPr>
          <a:xfrm>
            <a:off x="-500844" y="4881667"/>
            <a:ext cx="13193689" cy="2188672"/>
            <a:chOff x="-500844" y="4881667"/>
            <a:chExt cx="13193689" cy="2188672"/>
          </a:xfrm>
        </p:grpSpPr>
        <p:pic>
          <p:nvPicPr>
            <p:cNvPr id="9" name="Picture 8" descr="A group of people in a line&#10;&#10;Description automatically generated">
              <a:extLst>
                <a:ext uri="{FF2B5EF4-FFF2-40B4-BE49-F238E27FC236}">
                  <a16:creationId xmlns:a16="http://schemas.microsoft.com/office/drawing/2014/main" id="{F2F1885B-161C-7D2A-38CB-BDAA3E408088}"/>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rcRect l="16489" t="46546" r="16729" b="45621"/>
            <a:stretch/>
          </p:blipFill>
          <p:spPr>
            <a:xfrm>
              <a:off x="-500844" y="4881667"/>
              <a:ext cx="13193689" cy="2188672"/>
            </a:xfrm>
            <a:prstGeom prst="rect">
              <a:avLst/>
            </a:prstGeom>
          </p:spPr>
        </p:pic>
        <p:pic>
          <p:nvPicPr>
            <p:cNvPr id="10" name="Picture 9" descr="Text&#10;&#10;Description automatically generated">
              <a:extLst>
                <a:ext uri="{FF2B5EF4-FFF2-40B4-BE49-F238E27FC236}">
                  <a16:creationId xmlns:a16="http://schemas.microsoft.com/office/drawing/2014/main" id="{A3B9EEC3-C15F-DFD2-8D37-BCCF2427DAEF}"/>
                </a:ext>
              </a:extLst>
            </p:cNvPr>
            <p:cNvPicPr>
              <a:picLocks noChangeAspect="1"/>
            </p:cNvPicPr>
            <p:nvPr/>
          </p:nvPicPr>
          <p:blipFill>
            <a:blip r:embed="rId5">
              <a:alphaModFix/>
            </a:blip>
            <a:stretch>
              <a:fillRect/>
            </a:stretch>
          </p:blipFill>
          <p:spPr>
            <a:xfrm>
              <a:off x="5011173" y="5545872"/>
              <a:ext cx="2169654" cy="985745"/>
            </a:xfrm>
            <a:prstGeom prst="rect">
              <a:avLst/>
            </a:prstGeom>
          </p:spPr>
        </p:pic>
      </p:grpSp>
    </p:spTree>
    <p:extLst>
      <p:ext uri="{BB962C8B-B14F-4D97-AF65-F5344CB8AC3E}">
        <p14:creationId xmlns:p14="http://schemas.microsoft.com/office/powerpoint/2010/main" val="348854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a:extLst>
            <a:ext uri="{FF2B5EF4-FFF2-40B4-BE49-F238E27FC236}">
              <a16:creationId xmlns:a16="http://schemas.microsoft.com/office/drawing/2014/main" id="{7076EEC4-CF89-C6E3-9109-837E9F181A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33F52D-1B48-BC9D-BAC9-3A2B5C505D8C}"/>
              </a:ext>
            </a:extLst>
          </p:cNvPr>
          <p:cNvPicPr>
            <a:picLocks noChangeAspect="1"/>
          </p:cNvPicPr>
          <p:nvPr/>
        </p:nvPicPr>
        <p:blipFill>
          <a:blip r:embed="rId2"/>
          <a:stretch>
            <a:fillRect/>
          </a:stretch>
        </p:blipFill>
        <p:spPr>
          <a:xfrm>
            <a:off x="741468" y="1151250"/>
            <a:ext cx="10699152" cy="3056900"/>
          </a:xfrm>
          <a:prstGeom prst="rect">
            <a:avLst/>
          </a:prstGeom>
        </p:spPr>
      </p:pic>
      <p:grpSp>
        <p:nvGrpSpPr>
          <p:cNvPr id="23" name="Group 22">
            <a:extLst>
              <a:ext uri="{FF2B5EF4-FFF2-40B4-BE49-F238E27FC236}">
                <a16:creationId xmlns:a16="http://schemas.microsoft.com/office/drawing/2014/main" id="{603F0B99-D683-16AA-9DAF-9A82BCD29007}"/>
              </a:ext>
            </a:extLst>
          </p:cNvPr>
          <p:cNvGrpSpPr/>
          <p:nvPr/>
        </p:nvGrpSpPr>
        <p:grpSpPr>
          <a:xfrm>
            <a:off x="-4956" y="4823521"/>
            <a:ext cx="12201913" cy="2034479"/>
            <a:chOff x="-4956" y="4514969"/>
            <a:chExt cx="12201913" cy="2034479"/>
          </a:xfrm>
        </p:grpSpPr>
        <p:pic>
          <p:nvPicPr>
            <p:cNvPr id="24" name="Picture 23" descr="A group of people standing in a line&#10;&#10;Description automatically generated">
              <a:extLst>
                <a:ext uri="{FF2B5EF4-FFF2-40B4-BE49-F238E27FC236}">
                  <a16:creationId xmlns:a16="http://schemas.microsoft.com/office/drawing/2014/main" id="{CD318F01-A4C1-062D-79F1-FC94EFA39D7C}"/>
                </a:ext>
              </a:extLst>
            </p:cNvPr>
            <p:cNvPicPr>
              <a:picLocks noChangeAspect="1"/>
            </p:cNvPicPr>
            <p:nvPr/>
          </p:nvPicPr>
          <p:blipFill>
            <a:blip r:embed="rId3">
              <a:extLst>
                <a:ext uri="{28A0092B-C50C-407E-A947-70E740481C1C}">
                  <a14:useLocalDpi xmlns:a14="http://schemas.microsoft.com/office/drawing/2010/main" val="0"/>
                </a:ext>
              </a:extLst>
            </a:blip>
            <a:srcRect l="4228" t="27674" r="2713" b="27945"/>
            <a:stretch/>
          </p:blipFill>
          <p:spPr>
            <a:xfrm>
              <a:off x="4907280" y="5134893"/>
              <a:ext cx="2377440" cy="1133827"/>
            </a:xfrm>
            <a:prstGeom prst="rect">
              <a:avLst/>
            </a:prstGeom>
          </p:spPr>
        </p:pic>
        <p:grpSp>
          <p:nvGrpSpPr>
            <p:cNvPr id="25" name="Group 24">
              <a:extLst>
                <a:ext uri="{FF2B5EF4-FFF2-40B4-BE49-F238E27FC236}">
                  <a16:creationId xmlns:a16="http://schemas.microsoft.com/office/drawing/2014/main" id="{0AB1CE78-81DB-1234-DA70-EE619D25F098}"/>
                </a:ext>
              </a:extLst>
            </p:cNvPr>
            <p:cNvGrpSpPr/>
            <p:nvPr/>
          </p:nvGrpSpPr>
          <p:grpSpPr>
            <a:xfrm>
              <a:off x="-4956" y="4514969"/>
              <a:ext cx="12201913" cy="2034479"/>
              <a:chOff x="0" y="1942011"/>
              <a:chExt cx="10833556" cy="1872509"/>
            </a:xfrm>
          </p:grpSpPr>
          <p:grpSp>
            <p:nvGrpSpPr>
              <p:cNvPr id="26" name="Group 25">
                <a:extLst>
                  <a:ext uri="{FF2B5EF4-FFF2-40B4-BE49-F238E27FC236}">
                    <a16:creationId xmlns:a16="http://schemas.microsoft.com/office/drawing/2014/main" id="{67505F1F-F892-DDBA-4743-E76866198099}"/>
                  </a:ext>
                </a:extLst>
              </p:cNvPr>
              <p:cNvGrpSpPr/>
              <p:nvPr/>
            </p:nvGrpSpPr>
            <p:grpSpPr>
              <a:xfrm>
                <a:off x="0" y="1942011"/>
                <a:ext cx="7336972" cy="1872509"/>
                <a:chOff x="0" y="1942011"/>
                <a:chExt cx="7336972" cy="1872509"/>
              </a:xfrm>
            </p:grpSpPr>
            <p:pic>
              <p:nvPicPr>
                <p:cNvPr id="28" name="Picture 27" descr="A group of people standing in a line&#10;&#10;Description automatically generated with medium confidence">
                  <a:extLst>
                    <a:ext uri="{FF2B5EF4-FFF2-40B4-BE49-F238E27FC236}">
                      <a16:creationId xmlns:a16="http://schemas.microsoft.com/office/drawing/2014/main" id="{D6A42F3F-12E1-2B9C-48B3-36A161725834}"/>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29" name="Picture 28" descr="A group of people standing in a line&#10;&#10;Description automatically generated with medium confidence">
                  <a:extLst>
                    <a:ext uri="{FF2B5EF4-FFF2-40B4-BE49-F238E27FC236}">
                      <a16:creationId xmlns:a16="http://schemas.microsoft.com/office/drawing/2014/main" id="{A90DBD39-40ED-3253-8541-7BE82CD22C0E}"/>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27" name="Picture 26" descr="A group of people standing in a line&#10;&#10;Description automatically generated with medium confidence">
                <a:extLst>
                  <a:ext uri="{FF2B5EF4-FFF2-40B4-BE49-F238E27FC236}">
                    <a16:creationId xmlns:a16="http://schemas.microsoft.com/office/drawing/2014/main" id="{C7113899-60D6-4822-4284-A858B23E20BE}"/>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Tree>
    <p:extLst>
      <p:ext uri="{BB962C8B-B14F-4D97-AF65-F5344CB8AC3E}">
        <p14:creationId xmlns:p14="http://schemas.microsoft.com/office/powerpoint/2010/main" val="97140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3FD3-A86E-224E-BC24-AFC3CCFD1039}"/>
              </a:ext>
            </a:extLst>
          </p:cNvPr>
          <p:cNvPicPr>
            <a:picLocks noChangeAspect="1"/>
          </p:cNvPicPr>
          <p:nvPr/>
        </p:nvPicPr>
        <p:blipFill rotWithShape="1">
          <a:blip r:embed="rId2"/>
          <a:srcRect l="4064" t="7038" r="3854" b="7221"/>
          <a:stretch/>
        </p:blipFill>
        <p:spPr>
          <a:xfrm>
            <a:off x="482600" y="488950"/>
            <a:ext cx="11226800" cy="5880100"/>
          </a:xfrm>
          <a:prstGeom prst="rect">
            <a:avLst/>
          </a:prstGeom>
        </p:spPr>
      </p:pic>
    </p:spTree>
    <p:extLst>
      <p:ext uri="{BB962C8B-B14F-4D97-AF65-F5344CB8AC3E}">
        <p14:creationId xmlns:p14="http://schemas.microsoft.com/office/powerpoint/2010/main" val="199789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3D28-A19D-4291-41FB-F4DE61F3A8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282D76-E950-4A7A-AC43-08E82A2AE6A4}"/>
              </a:ext>
            </a:extLst>
          </p:cNvPr>
          <p:cNvSpPr/>
          <p:nvPr/>
        </p:nvSpPr>
        <p:spPr>
          <a:xfrm>
            <a:off x="-2948" y="-85772"/>
            <a:ext cx="12398148" cy="699474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a:extLst>
              <a:ext uri="{FF2B5EF4-FFF2-40B4-BE49-F238E27FC236}">
                <a16:creationId xmlns:a16="http://schemas.microsoft.com/office/drawing/2014/main" id="{F712706F-3B9E-32DA-6797-45605EB2327F}"/>
              </a:ext>
            </a:extLst>
          </p:cNvPr>
          <p:cNvGrpSpPr/>
          <p:nvPr/>
        </p:nvGrpSpPr>
        <p:grpSpPr>
          <a:xfrm>
            <a:off x="-8097" y="-85772"/>
            <a:ext cx="7797874" cy="7112103"/>
            <a:chOff x="4572001" y="-101703"/>
            <a:chExt cx="7797874" cy="7112103"/>
          </a:xfrm>
        </p:grpSpPr>
        <p:sp>
          <p:nvSpPr>
            <p:cNvPr id="28" name="Rectangle 27">
              <a:extLst>
                <a:ext uri="{FF2B5EF4-FFF2-40B4-BE49-F238E27FC236}">
                  <a16:creationId xmlns:a16="http://schemas.microsoft.com/office/drawing/2014/main" id="{4BFC33A5-7BA4-2806-68B3-BEC8D31A38B4}"/>
                </a:ext>
              </a:extLst>
            </p:cNvPr>
            <p:cNvSpPr/>
            <p:nvPr/>
          </p:nvSpPr>
          <p:spPr>
            <a:xfrm>
              <a:off x="4572001" y="-101703"/>
              <a:ext cx="7797874"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E89FD474-33F0-BCDF-2930-0F15BF0DFA53}"/>
                </a:ext>
              </a:extLst>
            </p:cNvPr>
            <p:cNvSpPr txBox="1"/>
            <p:nvPr/>
          </p:nvSpPr>
          <p:spPr>
            <a:xfrm>
              <a:off x="4863978" y="483296"/>
              <a:ext cx="7006684" cy="6093976"/>
            </a:xfrm>
            <a:prstGeom prst="rect">
              <a:avLst/>
            </a:prstGeom>
            <a:noFill/>
          </p:spPr>
          <p:txBody>
            <a:bodyPr wrap="square" numCol="1" spcCol="360000" rtlCol="0">
              <a:spAutoFit/>
            </a:bodyPr>
            <a:lstStyle/>
            <a:p>
              <a:r>
                <a:rPr lang="en-AU" sz="3000" dirty="0">
                  <a:solidFill>
                    <a:srgbClr val="16578D"/>
                  </a:solidFill>
                  <a:latin typeface="Museo Slab 500" panose="02000000000000000000"/>
                </a:rPr>
                <a:t>A person bound by these articles—</a:t>
              </a:r>
            </a:p>
            <a:p>
              <a:pPr marL="514350" indent="-514350">
                <a:buFont typeface="+mj-lt"/>
                <a:buAutoNum type="alphaLcParenR"/>
              </a:pPr>
              <a:r>
                <a:rPr lang="en-AU" sz="3000" dirty="0">
                  <a:solidFill>
                    <a:srgbClr val="16578D"/>
                  </a:solidFill>
                  <a:latin typeface="Museo Slab 500" panose="02000000000000000000"/>
                </a:rPr>
                <a:t>must not park a motor vehicle in a parking space allocated for others or on a part of the common property on which parking is not authorised by the strata corporation; and </a:t>
              </a:r>
            </a:p>
            <a:p>
              <a:pPr marL="514350" indent="-514350">
                <a:buFont typeface="+mj-lt"/>
                <a:buAutoNum type="alphaLcParenR"/>
              </a:pPr>
              <a:endParaRPr lang="en-AU" sz="3000" dirty="0">
                <a:solidFill>
                  <a:srgbClr val="16578D"/>
                </a:solidFill>
                <a:latin typeface="Museo Slab 500" panose="02000000000000000000"/>
              </a:endParaRPr>
            </a:p>
            <a:p>
              <a:pPr marL="514350" indent="-514350">
                <a:buFont typeface="+mj-lt"/>
                <a:buAutoNum type="alphaLcParenR"/>
              </a:pPr>
              <a:r>
                <a:rPr lang="en-AU" sz="3000" dirty="0">
                  <a:solidFill>
                    <a:srgbClr val="16578D"/>
                  </a:solidFill>
                  <a:latin typeface="Museo Slab 500" panose="02000000000000000000"/>
                </a:rPr>
                <a:t>must take reasonable steps to ensure that his or her customers, clients or visitors do not park in parking spaces allocated for others or on parts of the common property on which parking is not authorised by the strata corporation.</a:t>
              </a:r>
            </a:p>
          </p:txBody>
        </p:sp>
      </p:grpSp>
      <p:grpSp>
        <p:nvGrpSpPr>
          <p:cNvPr id="35" name="Group 34">
            <a:extLst>
              <a:ext uri="{FF2B5EF4-FFF2-40B4-BE49-F238E27FC236}">
                <a16:creationId xmlns:a16="http://schemas.microsoft.com/office/drawing/2014/main" id="{9A78B451-FF28-29FC-D0C0-A2B98C7A6A92}"/>
              </a:ext>
            </a:extLst>
          </p:cNvPr>
          <p:cNvGrpSpPr/>
          <p:nvPr/>
        </p:nvGrpSpPr>
        <p:grpSpPr>
          <a:xfrm>
            <a:off x="6824474" y="4874493"/>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F30BFF6C-A578-5E9E-A741-01BE7F5CCDB5}"/>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2367DDDB-FED8-4CC4-B6B5-5BF5CA90840F}"/>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72D71385-F500-66A5-8110-E9FB24C8D7BF}"/>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4A6A009D-7F40-DA70-E4BA-7A635B462BDF}"/>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C6CE0535-6EA8-6FFF-A224-BC01C1C327D4}"/>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427BA312-0187-5AB5-2F78-7FA7D03A8FEB}"/>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grpSp>
        <p:nvGrpSpPr>
          <p:cNvPr id="17" name="Group 16">
            <a:extLst>
              <a:ext uri="{FF2B5EF4-FFF2-40B4-BE49-F238E27FC236}">
                <a16:creationId xmlns:a16="http://schemas.microsoft.com/office/drawing/2014/main" id="{2BC850FC-1980-324E-3C30-4D8E121F3E16}"/>
              </a:ext>
            </a:extLst>
          </p:cNvPr>
          <p:cNvGrpSpPr/>
          <p:nvPr/>
        </p:nvGrpSpPr>
        <p:grpSpPr>
          <a:xfrm>
            <a:off x="7419364" y="1148505"/>
            <a:ext cx="4615658" cy="2994558"/>
            <a:chOff x="-608437" y="679474"/>
            <a:chExt cx="4615658" cy="2994558"/>
          </a:xfrm>
        </p:grpSpPr>
        <p:sp>
          <p:nvSpPr>
            <p:cNvPr id="5" name="Title 1">
              <a:extLst>
                <a:ext uri="{FF2B5EF4-FFF2-40B4-BE49-F238E27FC236}">
                  <a16:creationId xmlns:a16="http://schemas.microsoft.com/office/drawing/2014/main" id="{1461C42A-7A8A-3950-C45D-5C0BF6D1D25E}"/>
                </a:ext>
              </a:extLst>
            </p:cNvPr>
            <p:cNvSpPr txBox="1">
              <a:spLocks/>
            </p:cNvSpPr>
            <p:nvPr/>
          </p:nvSpPr>
          <p:spPr>
            <a:xfrm>
              <a:off x="600506" y="679474"/>
              <a:ext cx="3138422" cy="73253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AU" sz="4400" dirty="0">
                  <a:solidFill>
                    <a:srgbClr val="E8F6FF"/>
                  </a:solidFill>
                </a:rPr>
                <a:t>How do you </a:t>
              </a:r>
            </a:p>
          </p:txBody>
        </p:sp>
        <p:sp>
          <p:nvSpPr>
            <p:cNvPr id="2" name="Title 1">
              <a:extLst>
                <a:ext uri="{FF2B5EF4-FFF2-40B4-BE49-F238E27FC236}">
                  <a16:creationId xmlns:a16="http://schemas.microsoft.com/office/drawing/2014/main" id="{70E01152-AC67-46BF-68BB-A1BFEDADD409}"/>
                </a:ext>
              </a:extLst>
            </p:cNvPr>
            <p:cNvSpPr txBox="1">
              <a:spLocks/>
            </p:cNvSpPr>
            <p:nvPr/>
          </p:nvSpPr>
          <p:spPr>
            <a:xfrm>
              <a:off x="90642" y="1878864"/>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AU" dirty="0">
                  <a:solidFill>
                    <a:srgbClr val="8CAE2F"/>
                  </a:solidFill>
                </a:rPr>
                <a:t>Schedule 3, </a:t>
              </a:r>
            </a:p>
          </p:txBody>
        </p:sp>
        <p:sp>
          <p:nvSpPr>
            <p:cNvPr id="6" name="Title 1">
              <a:extLst>
                <a:ext uri="{FF2B5EF4-FFF2-40B4-BE49-F238E27FC236}">
                  <a16:creationId xmlns:a16="http://schemas.microsoft.com/office/drawing/2014/main" id="{48488F4A-4E74-43B4-7959-658441C2426C}"/>
                </a:ext>
              </a:extLst>
            </p:cNvPr>
            <p:cNvSpPr txBox="1">
              <a:spLocks/>
            </p:cNvSpPr>
            <p:nvPr/>
          </p:nvSpPr>
          <p:spPr>
            <a:xfrm>
              <a:off x="-608437" y="1255456"/>
              <a:ext cx="4347365" cy="97496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AU" dirty="0">
                  <a:solidFill>
                    <a:srgbClr val="F28A00"/>
                  </a:solidFill>
                </a:rPr>
                <a:t>Interpret </a:t>
              </a:r>
            </a:p>
          </p:txBody>
        </p:sp>
        <p:sp>
          <p:nvSpPr>
            <p:cNvPr id="15" name="Title 1">
              <a:extLst>
                <a:ext uri="{FF2B5EF4-FFF2-40B4-BE49-F238E27FC236}">
                  <a16:creationId xmlns:a16="http://schemas.microsoft.com/office/drawing/2014/main" id="{72600179-1046-BE76-9CDC-A7B7A9CFDFDC}"/>
                </a:ext>
              </a:extLst>
            </p:cNvPr>
            <p:cNvSpPr txBox="1">
              <a:spLocks/>
            </p:cNvSpPr>
            <p:nvPr/>
          </p:nvSpPr>
          <p:spPr>
            <a:xfrm>
              <a:off x="48804" y="2766840"/>
              <a:ext cx="3942993" cy="907192"/>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AU" sz="6000" dirty="0">
                  <a:solidFill>
                    <a:srgbClr val="8CAE2F"/>
                  </a:solidFill>
                </a:rPr>
                <a:t>clause 5: </a:t>
              </a:r>
            </a:p>
          </p:txBody>
        </p:sp>
      </p:grpSp>
    </p:spTree>
    <p:extLst>
      <p:ext uri="{BB962C8B-B14F-4D97-AF65-F5344CB8AC3E}">
        <p14:creationId xmlns:p14="http://schemas.microsoft.com/office/powerpoint/2010/main" val="3060523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a:extLst>
            <a:ext uri="{FF2B5EF4-FFF2-40B4-BE49-F238E27FC236}">
              <a16:creationId xmlns:a16="http://schemas.microsoft.com/office/drawing/2014/main" id="{CA56B555-1F87-5D71-B5AE-CF8659DA50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2A0BDA-F82B-077E-7944-5850085D4520}"/>
              </a:ext>
            </a:extLst>
          </p:cNvPr>
          <p:cNvPicPr>
            <a:picLocks noChangeAspect="1"/>
          </p:cNvPicPr>
          <p:nvPr/>
        </p:nvPicPr>
        <p:blipFill>
          <a:blip r:embed="rId2"/>
          <a:stretch>
            <a:fillRect/>
          </a:stretch>
        </p:blipFill>
        <p:spPr>
          <a:xfrm>
            <a:off x="2691969" y="133608"/>
            <a:ext cx="6808062" cy="6590784"/>
          </a:xfrm>
          <a:prstGeom prst="rect">
            <a:avLst/>
          </a:prstGeom>
        </p:spPr>
      </p:pic>
    </p:spTree>
    <p:extLst>
      <p:ext uri="{BB962C8B-B14F-4D97-AF65-F5344CB8AC3E}">
        <p14:creationId xmlns:p14="http://schemas.microsoft.com/office/powerpoint/2010/main" val="274513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a:extLst>
            <a:ext uri="{FF2B5EF4-FFF2-40B4-BE49-F238E27FC236}">
              <a16:creationId xmlns:a16="http://schemas.microsoft.com/office/drawing/2014/main" id="{9D5BDC96-9B3D-2946-F2E2-31C923B8E2E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DE8675-188B-5D42-D789-306C40DAD758}"/>
              </a:ext>
            </a:extLst>
          </p:cNvPr>
          <p:cNvPicPr>
            <a:picLocks noChangeAspect="1"/>
          </p:cNvPicPr>
          <p:nvPr/>
        </p:nvPicPr>
        <p:blipFill>
          <a:blip r:embed="rId2"/>
          <a:stretch>
            <a:fillRect/>
          </a:stretch>
        </p:blipFill>
        <p:spPr>
          <a:xfrm>
            <a:off x="188188" y="563712"/>
            <a:ext cx="11815625" cy="5730577"/>
          </a:xfrm>
          <a:prstGeom prst="rect">
            <a:avLst/>
          </a:prstGeom>
        </p:spPr>
      </p:pic>
    </p:spTree>
    <p:extLst>
      <p:ext uri="{BB962C8B-B14F-4D97-AF65-F5344CB8AC3E}">
        <p14:creationId xmlns:p14="http://schemas.microsoft.com/office/powerpoint/2010/main" val="166186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a:extLst>
            <a:ext uri="{FF2B5EF4-FFF2-40B4-BE49-F238E27FC236}">
              <a16:creationId xmlns:a16="http://schemas.microsoft.com/office/drawing/2014/main" id="{917690E0-1834-357A-1948-8676A831D7A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86D7AD0-36CE-21AD-AE53-AF769C75A178}"/>
              </a:ext>
            </a:extLst>
          </p:cNvPr>
          <p:cNvSpPr txBox="1">
            <a:spLocks/>
          </p:cNvSpPr>
          <p:nvPr/>
        </p:nvSpPr>
        <p:spPr>
          <a:xfrm>
            <a:off x="1524000" y="1122363"/>
            <a:ext cx="9144000" cy="3471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4000" dirty="0">
                <a:solidFill>
                  <a:srgbClr val="FF0000"/>
                </a:solidFill>
                <a:latin typeface="Museo Slab 500" panose="02000000000000000000"/>
              </a:rPr>
              <a:t>Its all about </a:t>
            </a:r>
            <a:r>
              <a:rPr lang="en-AU" sz="14000" b="1" dirty="0">
                <a:solidFill>
                  <a:srgbClr val="FF0000"/>
                </a:solidFill>
                <a:latin typeface="Museo Slab 500" panose="02000000000000000000"/>
              </a:rPr>
              <a:t>POWER!</a:t>
            </a:r>
          </a:p>
        </p:txBody>
      </p:sp>
      <p:grpSp>
        <p:nvGrpSpPr>
          <p:cNvPr id="4" name="Group 3">
            <a:extLst>
              <a:ext uri="{FF2B5EF4-FFF2-40B4-BE49-F238E27FC236}">
                <a16:creationId xmlns:a16="http://schemas.microsoft.com/office/drawing/2014/main" id="{34376AFB-459B-0A77-5065-80189626EA30}"/>
              </a:ext>
            </a:extLst>
          </p:cNvPr>
          <p:cNvGrpSpPr/>
          <p:nvPr/>
        </p:nvGrpSpPr>
        <p:grpSpPr>
          <a:xfrm>
            <a:off x="-500844" y="4881667"/>
            <a:ext cx="13193689" cy="2188672"/>
            <a:chOff x="-500844" y="4881667"/>
            <a:chExt cx="13193689" cy="2188672"/>
          </a:xfrm>
        </p:grpSpPr>
        <p:pic>
          <p:nvPicPr>
            <p:cNvPr id="5" name="Picture 4" descr="A group of people in a line&#10;&#10;Description automatically generated">
              <a:extLst>
                <a:ext uri="{FF2B5EF4-FFF2-40B4-BE49-F238E27FC236}">
                  <a16:creationId xmlns:a16="http://schemas.microsoft.com/office/drawing/2014/main" id="{DBA55D65-0932-1AD1-4243-0DF32773AD3D}"/>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aturation sat="96000"/>
                      </a14:imgEffect>
                    </a14:imgLayer>
                  </a14:imgProps>
                </a:ext>
                <a:ext uri="{28A0092B-C50C-407E-A947-70E740481C1C}">
                  <a14:useLocalDpi xmlns:a14="http://schemas.microsoft.com/office/drawing/2010/main" val="0"/>
                </a:ext>
              </a:extLst>
            </a:blip>
            <a:srcRect l="16489" t="46546" r="16729" b="45621"/>
            <a:stretch/>
          </p:blipFill>
          <p:spPr>
            <a:xfrm>
              <a:off x="-500844" y="4881667"/>
              <a:ext cx="13193689" cy="2188672"/>
            </a:xfrm>
            <a:prstGeom prst="rect">
              <a:avLst/>
            </a:prstGeom>
          </p:spPr>
        </p:pic>
        <p:pic>
          <p:nvPicPr>
            <p:cNvPr id="6" name="Picture 5" descr="Text&#10;&#10;Description automatically generated">
              <a:extLst>
                <a:ext uri="{FF2B5EF4-FFF2-40B4-BE49-F238E27FC236}">
                  <a16:creationId xmlns:a16="http://schemas.microsoft.com/office/drawing/2014/main" id="{088CE9C3-6C98-37D8-C8D1-2817733E9107}"/>
                </a:ext>
              </a:extLst>
            </p:cNvPr>
            <p:cNvPicPr>
              <a:picLocks noChangeAspect="1"/>
            </p:cNvPicPr>
            <p:nvPr/>
          </p:nvPicPr>
          <p:blipFill>
            <a:blip r:embed="rId4">
              <a:alphaModFix/>
            </a:blip>
            <a:stretch>
              <a:fillRect/>
            </a:stretch>
          </p:blipFill>
          <p:spPr>
            <a:xfrm>
              <a:off x="5011173" y="5545872"/>
              <a:ext cx="2169654" cy="985745"/>
            </a:xfrm>
            <a:prstGeom prst="rect">
              <a:avLst/>
            </a:prstGeom>
          </p:spPr>
        </p:pic>
      </p:grpSp>
    </p:spTree>
    <p:extLst>
      <p:ext uri="{BB962C8B-B14F-4D97-AF65-F5344CB8AC3E}">
        <p14:creationId xmlns:p14="http://schemas.microsoft.com/office/powerpoint/2010/main" val="238510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7D660-1058-3A05-7FC4-9A7554D88A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E0812D-21CA-08DF-1383-BC115D461110}"/>
              </a:ext>
            </a:extLst>
          </p:cNvPr>
          <p:cNvSpPr/>
          <p:nvPr/>
        </p:nvSpPr>
        <p:spPr>
          <a:xfrm>
            <a:off x="0" y="-127052"/>
            <a:ext cx="12189053" cy="703602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99F63B05-EBA5-6F59-2509-F70154FB8F70}"/>
              </a:ext>
            </a:extLst>
          </p:cNvPr>
          <p:cNvSpPr/>
          <p:nvPr/>
        </p:nvSpPr>
        <p:spPr>
          <a:xfrm>
            <a:off x="4629603" y="-127052"/>
            <a:ext cx="7797874"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87614380-CA69-61C9-5C92-1CDA22DBC413}"/>
              </a:ext>
            </a:extLst>
          </p:cNvPr>
          <p:cNvGrpSpPr/>
          <p:nvPr/>
        </p:nvGrpSpPr>
        <p:grpSpPr>
          <a:xfrm>
            <a:off x="-988814" y="4855110"/>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4BC4C198-AD20-1AA5-ED28-B9FBF0293AF7}"/>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DCD453BC-9B4A-AEF8-32E2-3968495962B4}"/>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40F20534-B378-8691-74C2-F78400F1A25D}"/>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E26A6146-B9E0-AE90-40C9-8F12EA80318F}"/>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11F97F6F-D121-A4BB-5568-7C29A2682285}"/>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65EB8013-135B-2D97-C466-FBD25CFB40B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10" name="TextBox 9">
            <a:extLst>
              <a:ext uri="{FF2B5EF4-FFF2-40B4-BE49-F238E27FC236}">
                <a16:creationId xmlns:a16="http://schemas.microsoft.com/office/drawing/2014/main" id="{CE31AB1A-E6B5-5046-A956-E25C0CF23C10}"/>
              </a:ext>
            </a:extLst>
          </p:cNvPr>
          <p:cNvSpPr txBox="1"/>
          <p:nvPr/>
        </p:nvSpPr>
        <p:spPr>
          <a:xfrm>
            <a:off x="5099974" y="1235462"/>
            <a:ext cx="6786870" cy="1109662"/>
          </a:xfrm>
          <a:prstGeom prst="rect">
            <a:avLst/>
          </a:prstGeom>
          <a:noFill/>
        </p:spPr>
        <p:txBody>
          <a:bodyPr wrap="square" anchor="t">
            <a:normAutofit/>
          </a:bodyPr>
          <a:lstStyle/>
          <a:p>
            <a:pPr algn="l" fontAlgn="base">
              <a:spcAft>
                <a:spcPts val="600"/>
              </a:spcAft>
            </a:pPr>
            <a:r>
              <a:rPr lang="it-IT" sz="3000" b="0" i="0" u="sng" dirty="0">
                <a:solidFill>
                  <a:srgbClr val="E8171F"/>
                </a:solidFill>
                <a:effectLst/>
                <a:latin typeface="Museo Slab 500" panose="02000000000000000000"/>
                <a:hlinkClick r:id="rId3"/>
              </a:rPr>
              <a:t>Byczko v Strata Corp 6222 Inc</a:t>
            </a:r>
            <a:r>
              <a:rPr lang="it-IT" sz="3000" b="0" i="0" u="sng" dirty="0">
                <a:solidFill>
                  <a:srgbClr val="E8171F"/>
                </a:solidFill>
                <a:effectLst/>
                <a:latin typeface="Museo Slab 500" panose="02000000000000000000"/>
              </a:rPr>
              <a:t> </a:t>
            </a:r>
            <a:r>
              <a:rPr lang="it-IT" sz="3000" b="1" i="0" u="none" strike="noStrike" dirty="0">
                <a:solidFill>
                  <a:srgbClr val="006EBB"/>
                </a:solidFill>
                <a:effectLst/>
                <a:latin typeface="Museo Slab 500" panose="02000000000000000000"/>
                <a:hlinkClick r:id="rId4" tooltip="[2022] SADC 32"/>
              </a:rPr>
              <a:t>[2022] SADC 32</a:t>
            </a:r>
            <a:r>
              <a:rPr lang="it-IT" sz="3000" b="1" i="0" u="none" strike="noStrike" dirty="0">
                <a:solidFill>
                  <a:srgbClr val="006EBB"/>
                </a:solidFill>
                <a:effectLst/>
                <a:latin typeface="Museo Slab 500" panose="02000000000000000000"/>
                <a:hlinkClick r:id="rId4" tooltip="BC202201899"/>
              </a:rPr>
              <a:t>BC202201899</a:t>
            </a:r>
            <a:endParaRPr lang="it-IT" sz="3000" b="0" i="0" dirty="0">
              <a:solidFill>
                <a:srgbClr val="212121"/>
              </a:solidFill>
              <a:effectLst/>
              <a:latin typeface="Museo Slab 500" panose="02000000000000000000"/>
            </a:endParaRPr>
          </a:p>
        </p:txBody>
      </p:sp>
      <p:sp>
        <p:nvSpPr>
          <p:cNvPr id="11" name="Title 1">
            <a:extLst>
              <a:ext uri="{FF2B5EF4-FFF2-40B4-BE49-F238E27FC236}">
                <a16:creationId xmlns:a16="http://schemas.microsoft.com/office/drawing/2014/main" id="{FD6C7E4F-C1F0-9634-CFD5-5275015A5F6A}"/>
              </a:ext>
            </a:extLst>
          </p:cNvPr>
          <p:cNvSpPr txBox="1">
            <a:spLocks/>
          </p:cNvSpPr>
          <p:nvPr/>
        </p:nvSpPr>
        <p:spPr>
          <a:xfrm>
            <a:off x="654724" y="1001445"/>
            <a:ext cx="3259606" cy="20028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6000" b="1" dirty="0">
                <a:solidFill>
                  <a:srgbClr val="E8F6FF"/>
                </a:solidFill>
                <a:latin typeface="Museo Slab 500" panose="02000000000000000000"/>
              </a:rPr>
              <a:t>Cases</a:t>
            </a:r>
          </a:p>
        </p:txBody>
      </p:sp>
      <p:sp>
        <p:nvSpPr>
          <p:cNvPr id="12" name="TextBox 11">
            <a:extLst>
              <a:ext uri="{FF2B5EF4-FFF2-40B4-BE49-F238E27FC236}">
                <a16:creationId xmlns:a16="http://schemas.microsoft.com/office/drawing/2014/main" id="{CDF1CBB8-0C5B-EF3A-2DB4-3D5AEF558489}"/>
              </a:ext>
            </a:extLst>
          </p:cNvPr>
          <p:cNvSpPr txBox="1"/>
          <p:nvPr/>
        </p:nvSpPr>
        <p:spPr>
          <a:xfrm>
            <a:off x="5099974" y="2745775"/>
            <a:ext cx="6786870" cy="993871"/>
          </a:xfrm>
          <a:prstGeom prst="rect">
            <a:avLst/>
          </a:prstGeom>
        </p:spPr>
        <p:txBody>
          <a:bodyPr vert="horz" wrap="square" lIns="91440" tIns="45720" rIns="91440" bIns="45720" rtlCol="0" anchor="t">
            <a:normAutofit/>
          </a:bodyPr>
          <a:lstStyle/>
          <a:p>
            <a:pPr fontAlgn="base">
              <a:lnSpc>
                <a:spcPct val="90000"/>
              </a:lnSpc>
              <a:spcAft>
                <a:spcPts val="600"/>
              </a:spcAft>
            </a:pPr>
            <a:r>
              <a:rPr lang="en-US" sz="3000" b="0" i="0" u="sng" dirty="0">
                <a:effectLst/>
                <a:latin typeface="Museo Slab 500" panose="02000000000000000000"/>
                <a:hlinkClick r:id="rId5"/>
              </a:rPr>
              <a:t>HG Royal Park Pty Ltd v Strata Corp 7176 Inc</a:t>
            </a:r>
            <a:r>
              <a:rPr lang="en-US" sz="3000" b="1" i="0" u="none" strike="noStrike" dirty="0">
                <a:effectLst/>
                <a:latin typeface="Museo Slab 500" panose="02000000000000000000"/>
                <a:hlinkClick r:id="rId6" tooltip="[2007] SASC 348"/>
              </a:rPr>
              <a:t>[2007] SASC 348</a:t>
            </a:r>
            <a:r>
              <a:rPr lang="en-US" sz="3000" b="1" i="0" u="none" strike="noStrike" dirty="0">
                <a:effectLst/>
                <a:latin typeface="Museo Slab 500" panose="02000000000000000000"/>
                <a:hlinkClick r:id="rId6" tooltip="BC200708250"/>
              </a:rPr>
              <a:t>BC200708250</a:t>
            </a:r>
            <a:endParaRPr lang="en-US" sz="3000" b="0" i="0" dirty="0">
              <a:effectLst/>
              <a:latin typeface="Museo Slab 500" panose="02000000000000000000"/>
            </a:endParaRPr>
          </a:p>
        </p:txBody>
      </p:sp>
      <p:sp>
        <p:nvSpPr>
          <p:cNvPr id="13" name="TextBox 12">
            <a:extLst>
              <a:ext uri="{FF2B5EF4-FFF2-40B4-BE49-F238E27FC236}">
                <a16:creationId xmlns:a16="http://schemas.microsoft.com/office/drawing/2014/main" id="{8654CD59-4760-DAD0-E9B1-60E2C863A926}"/>
              </a:ext>
            </a:extLst>
          </p:cNvPr>
          <p:cNvSpPr txBox="1"/>
          <p:nvPr/>
        </p:nvSpPr>
        <p:spPr>
          <a:xfrm>
            <a:off x="5138353" y="4240036"/>
            <a:ext cx="6710112" cy="1701708"/>
          </a:xfrm>
          <a:prstGeom prst="rect">
            <a:avLst/>
          </a:prstGeom>
          <a:noFill/>
        </p:spPr>
        <p:txBody>
          <a:bodyPr wrap="square" anchor="t">
            <a:normAutofit/>
          </a:bodyPr>
          <a:lstStyle/>
          <a:p>
            <a:pPr algn="l" fontAlgn="base">
              <a:spcAft>
                <a:spcPts val="600"/>
              </a:spcAft>
            </a:pPr>
            <a:r>
              <a:rPr lang="en-AU" sz="3000" b="0" i="0" u="sng" dirty="0" err="1">
                <a:solidFill>
                  <a:srgbClr val="E8171F"/>
                </a:solidFill>
                <a:effectLst/>
                <a:latin typeface="Museo Slab 500" panose="02000000000000000000"/>
                <a:hlinkClick r:id="rId7"/>
              </a:rPr>
              <a:t>Wamije</a:t>
            </a:r>
            <a:r>
              <a:rPr lang="en-AU" sz="3000" b="0" i="0" u="sng" dirty="0">
                <a:solidFill>
                  <a:srgbClr val="E8171F"/>
                </a:solidFill>
                <a:effectLst/>
                <a:latin typeface="Museo Slab 500" panose="02000000000000000000"/>
                <a:hlinkClick r:id="rId7"/>
              </a:rPr>
              <a:t> Investments Pty Ltd v Strata Corp 1232 Inc</a:t>
            </a:r>
            <a:endParaRPr lang="en-AU" sz="3000" b="0" i="0" dirty="0">
              <a:solidFill>
                <a:srgbClr val="212121"/>
              </a:solidFill>
              <a:effectLst/>
              <a:latin typeface="Museo Slab 500" panose="02000000000000000000"/>
            </a:endParaRPr>
          </a:p>
          <a:p>
            <a:pPr algn="l" fontAlgn="base">
              <a:spcAft>
                <a:spcPts val="600"/>
              </a:spcAft>
            </a:pPr>
            <a:r>
              <a:rPr lang="en-AU" sz="3000" b="1" i="0" u="none" strike="noStrike" dirty="0">
                <a:solidFill>
                  <a:srgbClr val="006EBB"/>
                </a:solidFill>
                <a:effectLst/>
                <a:latin typeface="Museo Slab 500" panose="02000000000000000000"/>
                <a:hlinkClick r:id="rId4" tooltip="[2021] SADC 4"/>
              </a:rPr>
              <a:t>[2021] SADC 4</a:t>
            </a:r>
            <a:r>
              <a:rPr lang="en-AU" sz="3000" b="1" i="0" u="none" strike="noStrike" dirty="0">
                <a:solidFill>
                  <a:srgbClr val="006EBB"/>
                </a:solidFill>
                <a:effectLst/>
                <a:latin typeface="Museo Slab 500" panose="02000000000000000000"/>
                <a:hlinkClick r:id="rId4" tooltip="BC202106229"/>
              </a:rPr>
              <a:t>BC202106229</a:t>
            </a:r>
            <a:endParaRPr lang="en-AU" sz="3000" b="0" i="0" dirty="0">
              <a:solidFill>
                <a:srgbClr val="212121"/>
              </a:solidFill>
              <a:effectLst/>
              <a:latin typeface="Museo Slab 500" panose="02000000000000000000"/>
            </a:endParaRPr>
          </a:p>
        </p:txBody>
      </p:sp>
    </p:spTree>
    <p:extLst>
      <p:ext uri="{BB962C8B-B14F-4D97-AF65-F5344CB8AC3E}">
        <p14:creationId xmlns:p14="http://schemas.microsoft.com/office/powerpoint/2010/main" val="28148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4C36-977F-1E45-D637-D1B7883241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4CAF2AC-ECA8-190E-5A09-CD703B66927C}"/>
              </a:ext>
            </a:extLst>
          </p:cNvPr>
          <p:cNvSpPr/>
          <p:nvPr/>
        </p:nvSpPr>
        <p:spPr>
          <a:xfrm>
            <a:off x="0" y="0"/>
            <a:ext cx="12191979" cy="6858000"/>
          </a:xfrm>
          <a:prstGeom prst="rect">
            <a:avLst/>
          </a:prstGeom>
          <a:solidFill>
            <a:srgbClr val="E8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sp>
        <p:nvSpPr>
          <p:cNvPr id="23" name="Title 1">
            <a:extLst>
              <a:ext uri="{FF2B5EF4-FFF2-40B4-BE49-F238E27FC236}">
                <a16:creationId xmlns:a16="http://schemas.microsoft.com/office/drawing/2014/main" id="{875F8FEE-AE47-D4C7-5D6B-C6971EDFB5FC}"/>
              </a:ext>
            </a:extLst>
          </p:cNvPr>
          <p:cNvSpPr txBox="1">
            <a:spLocks/>
          </p:cNvSpPr>
          <p:nvPr/>
        </p:nvSpPr>
        <p:spPr>
          <a:xfrm>
            <a:off x="5938952" y="967746"/>
            <a:ext cx="6339144" cy="3463005"/>
          </a:xfrm>
          <a:prstGeom prst="rect">
            <a:avLst/>
          </a:prstGeom>
          <a:noFill/>
          <a:ln w="38100" cap="flat">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lnSpc>
                <a:spcPct val="100000"/>
              </a:lnSpc>
              <a:buClr>
                <a:srgbClr val="8CAE2F"/>
              </a:buClr>
              <a:buFontTx/>
              <a:buChar char="●"/>
            </a:pPr>
            <a:r>
              <a:rPr lang="en-GB" sz="3000" b="1" dirty="0">
                <a:solidFill>
                  <a:srgbClr val="16578D"/>
                </a:solidFill>
                <a:latin typeface="Museo Slab 500" panose="02000000000000000000"/>
                <a:cs typeface="Poppins Light" panose="00000400000000000000" pitchFamily="2" charset="0"/>
              </a:rPr>
              <a:t>Strata Titles Act 1988</a:t>
            </a:r>
          </a:p>
          <a:p>
            <a:pPr algn="l">
              <a:lnSpc>
                <a:spcPct val="100000"/>
              </a:lnSpc>
            </a:pPr>
            <a:endParaRPr lang="en-GB" sz="1500" b="1" dirty="0">
              <a:solidFill>
                <a:srgbClr val="16578D"/>
              </a:solidFill>
              <a:latin typeface="Museo Slab 500" panose="02000000000000000000"/>
              <a:cs typeface="Poppins Light" panose="00000400000000000000" pitchFamily="2" charset="0"/>
            </a:endParaRPr>
          </a:p>
          <a:p>
            <a:pPr marL="457200" indent="-457200" algn="l">
              <a:lnSpc>
                <a:spcPct val="100000"/>
              </a:lnSpc>
              <a:buClr>
                <a:srgbClr val="8CAE2F"/>
              </a:buClr>
              <a:buFontTx/>
              <a:buChar char="●"/>
            </a:pPr>
            <a:r>
              <a:rPr lang="en-GB" sz="3000" b="1" dirty="0">
                <a:solidFill>
                  <a:srgbClr val="16578D"/>
                </a:solidFill>
                <a:latin typeface="Museo Slab 500" panose="02000000000000000000"/>
                <a:cs typeface="Poppins Light" panose="00000400000000000000" pitchFamily="2" charset="0"/>
              </a:rPr>
              <a:t>Strata Titles Regulations 2018</a:t>
            </a:r>
          </a:p>
          <a:p>
            <a:pPr algn="l">
              <a:lnSpc>
                <a:spcPct val="100000"/>
              </a:lnSpc>
            </a:pPr>
            <a:endParaRPr lang="en-GB" sz="1500" b="1" dirty="0">
              <a:solidFill>
                <a:srgbClr val="16578D"/>
              </a:solidFill>
              <a:latin typeface="Museo Slab 500" panose="02000000000000000000"/>
              <a:cs typeface="Poppins Light" panose="00000400000000000000" pitchFamily="2" charset="0"/>
            </a:endParaRPr>
          </a:p>
          <a:p>
            <a:pPr marL="457200" indent="-457200" algn="l">
              <a:lnSpc>
                <a:spcPct val="100000"/>
              </a:lnSpc>
              <a:buClr>
                <a:srgbClr val="8CAE2F"/>
              </a:buClr>
              <a:buFontTx/>
              <a:buChar char="●"/>
            </a:pPr>
            <a:r>
              <a:rPr lang="en-GB" sz="3000" b="1" dirty="0">
                <a:solidFill>
                  <a:srgbClr val="16578D"/>
                </a:solidFill>
                <a:latin typeface="Museo Slab 500" panose="02000000000000000000"/>
                <a:cs typeface="Poppins Light" panose="00000400000000000000" pitchFamily="2" charset="0"/>
              </a:rPr>
              <a:t>Community Titles Act 1996</a:t>
            </a:r>
          </a:p>
          <a:p>
            <a:pPr algn="l">
              <a:lnSpc>
                <a:spcPct val="100000"/>
              </a:lnSpc>
            </a:pPr>
            <a:endParaRPr lang="en-GB" sz="1500" b="1" dirty="0">
              <a:solidFill>
                <a:srgbClr val="16578D"/>
              </a:solidFill>
              <a:latin typeface="Museo Slab 500" panose="02000000000000000000"/>
              <a:cs typeface="Poppins Light" panose="00000400000000000000" pitchFamily="2" charset="0"/>
            </a:endParaRPr>
          </a:p>
          <a:p>
            <a:pPr marL="457200" indent="-457200" algn="l">
              <a:lnSpc>
                <a:spcPct val="100000"/>
              </a:lnSpc>
              <a:buClr>
                <a:srgbClr val="8CAE2F"/>
              </a:buClr>
              <a:buFontTx/>
              <a:buChar char="●"/>
            </a:pPr>
            <a:r>
              <a:rPr lang="en-GB" sz="3000" b="1" dirty="0">
                <a:solidFill>
                  <a:srgbClr val="16578D"/>
                </a:solidFill>
                <a:latin typeface="Museo Slab 500" panose="02000000000000000000"/>
                <a:cs typeface="Poppins Light" panose="00000400000000000000" pitchFamily="2" charset="0"/>
              </a:rPr>
              <a:t>Community Titles Regulations 2011</a:t>
            </a:r>
          </a:p>
        </p:txBody>
      </p:sp>
      <p:grpSp>
        <p:nvGrpSpPr>
          <p:cNvPr id="38" name="Group 37">
            <a:extLst>
              <a:ext uri="{FF2B5EF4-FFF2-40B4-BE49-F238E27FC236}">
                <a16:creationId xmlns:a16="http://schemas.microsoft.com/office/drawing/2014/main" id="{497C3085-BC03-BA29-C3D6-A1B03E27FEE6}"/>
              </a:ext>
            </a:extLst>
          </p:cNvPr>
          <p:cNvGrpSpPr/>
          <p:nvPr/>
        </p:nvGrpSpPr>
        <p:grpSpPr>
          <a:xfrm>
            <a:off x="4858973" y="4881667"/>
            <a:ext cx="13193689" cy="2188672"/>
            <a:chOff x="-1347036" y="4556154"/>
            <a:chExt cx="13193689" cy="2188672"/>
          </a:xfrm>
        </p:grpSpPr>
        <p:pic>
          <p:nvPicPr>
            <p:cNvPr id="39" name="Picture 38" descr="A group of people in a line&#10;&#10;Description automatically generated">
              <a:extLst>
                <a:ext uri="{FF2B5EF4-FFF2-40B4-BE49-F238E27FC236}">
                  <a16:creationId xmlns:a16="http://schemas.microsoft.com/office/drawing/2014/main" id="{0AC11FB3-19A8-3C34-745F-0CBA613BAA33}"/>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aturation sat="96000"/>
                      </a14:imgEffect>
                    </a14:imgLayer>
                  </a14:imgProps>
                </a:ext>
                <a:ext uri="{28A0092B-C50C-407E-A947-70E740481C1C}">
                  <a14:useLocalDpi xmlns:a14="http://schemas.microsoft.com/office/drawing/2010/main" val="0"/>
                </a:ext>
              </a:extLst>
            </a:blip>
            <a:srcRect l="16489" t="46546" r="16729" b="45621"/>
            <a:stretch/>
          </p:blipFill>
          <p:spPr>
            <a:xfrm>
              <a:off x="-1347036" y="4556154"/>
              <a:ext cx="13193689" cy="2188672"/>
            </a:xfrm>
            <a:prstGeom prst="rect">
              <a:avLst/>
            </a:prstGeom>
          </p:spPr>
        </p:pic>
        <p:pic>
          <p:nvPicPr>
            <p:cNvPr id="40" name="Picture 39" descr="Text&#10;&#10;Description automatically generated">
              <a:extLst>
                <a:ext uri="{FF2B5EF4-FFF2-40B4-BE49-F238E27FC236}">
                  <a16:creationId xmlns:a16="http://schemas.microsoft.com/office/drawing/2014/main" id="{BD829040-DC48-4356-4E2C-854A1D3457F9}"/>
                </a:ext>
              </a:extLst>
            </p:cNvPr>
            <p:cNvPicPr>
              <a:picLocks noChangeAspect="1"/>
            </p:cNvPicPr>
            <p:nvPr/>
          </p:nvPicPr>
          <p:blipFill>
            <a:blip r:embed="rId4">
              <a:alphaModFix/>
            </a:blip>
            <a:stretch>
              <a:fillRect/>
            </a:stretch>
          </p:blipFill>
          <p:spPr>
            <a:xfrm>
              <a:off x="1817688" y="5220359"/>
              <a:ext cx="2169654" cy="985745"/>
            </a:xfrm>
            <a:prstGeom prst="rect">
              <a:avLst/>
            </a:prstGeom>
          </p:spPr>
        </p:pic>
      </p:grpSp>
      <p:cxnSp>
        <p:nvCxnSpPr>
          <p:cNvPr id="4" name="Straight Connector 3">
            <a:extLst>
              <a:ext uri="{FF2B5EF4-FFF2-40B4-BE49-F238E27FC236}">
                <a16:creationId xmlns:a16="http://schemas.microsoft.com/office/drawing/2014/main" id="{98D38DA2-1CE0-6399-ECB1-7CECD0CD722B}"/>
              </a:ext>
            </a:extLst>
          </p:cNvPr>
          <p:cNvCxnSpPr>
            <a:cxnSpLocks/>
          </p:cNvCxnSpPr>
          <p:nvPr/>
        </p:nvCxnSpPr>
        <p:spPr>
          <a:xfrm>
            <a:off x="10836489" y="4193533"/>
            <a:ext cx="1238655" cy="0"/>
          </a:xfrm>
          <a:prstGeom prst="line">
            <a:avLst/>
          </a:prstGeom>
          <a:ln w="38100">
            <a:solidFill>
              <a:srgbClr val="F28A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0B582AF5-2DBD-AD1C-E770-9CCF34F4EBA1}"/>
              </a:ext>
            </a:extLst>
          </p:cNvPr>
          <p:cNvCxnSpPr>
            <a:cxnSpLocks/>
          </p:cNvCxnSpPr>
          <p:nvPr/>
        </p:nvCxnSpPr>
        <p:spPr>
          <a:xfrm>
            <a:off x="6095989" y="1106769"/>
            <a:ext cx="1238655" cy="0"/>
          </a:xfrm>
          <a:prstGeom prst="line">
            <a:avLst/>
          </a:prstGeom>
          <a:ln w="38100">
            <a:solidFill>
              <a:srgbClr val="F28A00"/>
            </a:solidFill>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C344F77F-AE1C-54C0-85B3-90CBC6D6034A}"/>
              </a:ext>
            </a:extLst>
          </p:cNvPr>
          <p:cNvPicPr>
            <a:picLocks noChangeAspect="1"/>
          </p:cNvPicPr>
          <p:nvPr/>
        </p:nvPicPr>
        <p:blipFill rotWithShape="1">
          <a:blip r:embed="rId5"/>
          <a:srcRect t="23316" r="1" b="10886"/>
          <a:stretch/>
        </p:blipFill>
        <p:spPr>
          <a:xfrm>
            <a:off x="-1552" y="9"/>
            <a:ext cx="2859268" cy="3895620"/>
          </a:xfrm>
          <a:prstGeom prst="rect">
            <a:avLst/>
          </a:prstGeom>
        </p:spPr>
      </p:pic>
      <p:pic>
        <p:nvPicPr>
          <p:cNvPr id="31" name="Picture 30">
            <a:extLst>
              <a:ext uri="{FF2B5EF4-FFF2-40B4-BE49-F238E27FC236}">
                <a16:creationId xmlns:a16="http://schemas.microsoft.com/office/drawing/2014/main" id="{425B4AEB-5399-3654-4662-90B8BD12E895}"/>
              </a:ext>
            </a:extLst>
          </p:cNvPr>
          <p:cNvPicPr>
            <a:picLocks noChangeAspect="1"/>
          </p:cNvPicPr>
          <p:nvPr/>
        </p:nvPicPr>
        <p:blipFill rotWithShape="1">
          <a:blip r:embed="rId6"/>
          <a:srcRect l="6986" r="421" b="-1"/>
          <a:stretch/>
        </p:blipFill>
        <p:spPr>
          <a:xfrm>
            <a:off x="3026366" y="9"/>
            <a:ext cx="2871839" cy="2213520"/>
          </a:xfrm>
          <a:prstGeom prst="rect">
            <a:avLst/>
          </a:prstGeom>
        </p:spPr>
      </p:pic>
      <p:pic>
        <p:nvPicPr>
          <p:cNvPr id="32" name="Picture 31">
            <a:extLst>
              <a:ext uri="{FF2B5EF4-FFF2-40B4-BE49-F238E27FC236}">
                <a16:creationId xmlns:a16="http://schemas.microsoft.com/office/drawing/2014/main" id="{AB5D295C-10D6-72C0-F55D-E67C88709F5D}"/>
              </a:ext>
            </a:extLst>
          </p:cNvPr>
          <p:cNvPicPr>
            <a:picLocks noChangeAspect="1"/>
          </p:cNvPicPr>
          <p:nvPr/>
        </p:nvPicPr>
        <p:blipFill rotWithShape="1">
          <a:blip r:embed="rId7"/>
          <a:srcRect t="21846" r="3" b="7853"/>
          <a:stretch/>
        </p:blipFill>
        <p:spPr>
          <a:xfrm>
            <a:off x="-32843" y="4061989"/>
            <a:ext cx="2890559" cy="2796008"/>
          </a:xfrm>
          <a:prstGeom prst="rect">
            <a:avLst/>
          </a:prstGeom>
        </p:spPr>
      </p:pic>
      <p:pic>
        <p:nvPicPr>
          <p:cNvPr id="33" name="Picture 32">
            <a:extLst>
              <a:ext uri="{FF2B5EF4-FFF2-40B4-BE49-F238E27FC236}">
                <a16:creationId xmlns:a16="http://schemas.microsoft.com/office/drawing/2014/main" id="{7FF21215-7BAF-CD19-19CF-CA2EDF709F6F}"/>
              </a:ext>
            </a:extLst>
          </p:cNvPr>
          <p:cNvPicPr>
            <a:picLocks noChangeAspect="1"/>
          </p:cNvPicPr>
          <p:nvPr/>
        </p:nvPicPr>
        <p:blipFill rotWithShape="1">
          <a:blip r:embed="rId8"/>
          <a:srcRect l="6547" r="12002" b="-2"/>
          <a:stretch/>
        </p:blipFill>
        <p:spPr>
          <a:xfrm>
            <a:off x="3026365" y="2384491"/>
            <a:ext cx="2871839" cy="2046260"/>
          </a:xfrm>
          <a:prstGeom prst="rect">
            <a:avLst/>
          </a:prstGeom>
        </p:spPr>
      </p:pic>
      <p:grpSp>
        <p:nvGrpSpPr>
          <p:cNvPr id="7" name="Group 6">
            <a:extLst>
              <a:ext uri="{FF2B5EF4-FFF2-40B4-BE49-F238E27FC236}">
                <a16:creationId xmlns:a16="http://schemas.microsoft.com/office/drawing/2014/main" id="{A5A132AA-10D9-25FF-1696-7CC92E799769}"/>
              </a:ext>
            </a:extLst>
          </p:cNvPr>
          <p:cNvGrpSpPr/>
          <p:nvPr/>
        </p:nvGrpSpPr>
        <p:grpSpPr>
          <a:xfrm>
            <a:off x="3513790" y="4514969"/>
            <a:ext cx="8273598" cy="2002891"/>
            <a:chOff x="3487783" y="1942011"/>
            <a:chExt cx="7345773" cy="1843436"/>
          </a:xfrm>
        </p:grpSpPr>
        <p:pic>
          <p:nvPicPr>
            <p:cNvPr id="11" name="Picture 10" descr="A group of people standing in a line&#10;&#10;Description automatically generated with medium confidence">
              <a:extLst>
                <a:ext uri="{FF2B5EF4-FFF2-40B4-BE49-F238E27FC236}">
                  <a16:creationId xmlns:a16="http://schemas.microsoft.com/office/drawing/2014/main" id="{5E99350D-0B84-6667-F837-FBB30C3FAF6A}"/>
                </a:ext>
              </a:extLst>
            </p:cNvPr>
            <p:cNvPicPr>
              <a:picLocks noChangeAspect="1"/>
            </p:cNvPicPr>
            <p:nvPr/>
          </p:nvPicPr>
          <p:blipFill rotWithShape="1">
            <a:blip r:embed="rId9">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pic>
          <p:nvPicPr>
            <p:cNvPr id="9" name="Picture 8" descr="A group of people standing in a line&#10;&#10;Description automatically generated with medium confidence">
              <a:extLst>
                <a:ext uri="{FF2B5EF4-FFF2-40B4-BE49-F238E27FC236}">
                  <a16:creationId xmlns:a16="http://schemas.microsoft.com/office/drawing/2014/main" id="{EF291D5F-3BEE-2F17-B24B-5F5AC336F1D1}"/>
                </a:ext>
              </a:extLst>
            </p:cNvPr>
            <p:cNvPicPr>
              <a:picLocks noChangeAspect="1"/>
            </p:cNvPicPr>
            <p:nvPr/>
          </p:nvPicPr>
          <p:blipFill rotWithShape="1">
            <a:blip r:embed="rId9">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pic>
        <p:nvPicPr>
          <p:cNvPr id="34" name="Picture 33">
            <a:extLst>
              <a:ext uri="{FF2B5EF4-FFF2-40B4-BE49-F238E27FC236}">
                <a16:creationId xmlns:a16="http://schemas.microsoft.com/office/drawing/2014/main" id="{55C3EC3B-BA2E-85C5-AF9D-7F68052F1CA4}"/>
              </a:ext>
            </a:extLst>
          </p:cNvPr>
          <p:cNvPicPr>
            <a:picLocks noChangeAspect="1"/>
          </p:cNvPicPr>
          <p:nvPr/>
        </p:nvPicPr>
        <p:blipFill rotWithShape="1">
          <a:blip r:embed="rId10"/>
          <a:srcRect t="10109" r="-2" b="31332"/>
          <a:stretch/>
        </p:blipFill>
        <p:spPr>
          <a:xfrm>
            <a:off x="3026366" y="4608815"/>
            <a:ext cx="2871839" cy="2249182"/>
          </a:xfrm>
          <a:prstGeom prst="rect">
            <a:avLst/>
          </a:prstGeom>
        </p:spPr>
      </p:pic>
    </p:spTree>
    <p:extLst>
      <p:ext uri="{BB962C8B-B14F-4D97-AF65-F5344CB8AC3E}">
        <p14:creationId xmlns:p14="http://schemas.microsoft.com/office/powerpoint/2010/main" val="235842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3FCE7-E4FC-E57B-9A41-C972D5AD44D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7A22C2-912F-6BA0-D9A3-D3C899E2FA99}"/>
              </a:ext>
            </a:extLst>
          </p:cNvPr>
          <p:cNvSpPr/>
          <p:nvPr/>
        </p:nvSpPr>
        <p:spPr>
          <a:xfrm>
            <a:off x="0" y="0"/>
            <a:ext cx="12191979" cy="6858000"/>
          </a:xfrm>
          <a:prstGeom prst="rect">
            <a:avLst/>
          </a:prstGeom>
          <a:solidFill>
            <a:srgbClr val="165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sp>
        <p:nvSpPr>
          <p:cNvPr id="25" name="Rectangle 24">
            <a:extLst>
              <a:ext uri="{FF2B5EF4-FFF2-40B4-BE49-F238E27FC236}">
                <a16:creationId xmlns:a16="http://schemas.microsoft.com/office/drawing/2014/main" id="{B52C0E85-38A3-1B3F-7F93-DAFF1069DF3A}"/>
              </a:ext>
            </a:extLst>
          </p:cNvPr>
          <p:cNvSpPr/>
          <p:nvPr/>
        </p:nvSpPr>
        <p:spPr>
          <a:xfrm>
            <a:off x="-9914" y="6490826"/>
            <a:ext cx="12229128" cy="397557"/>
          </a:xfrm>
          <a:prstGeom prst="rect">
            <a:avLst/>
          </a:prstGeom>
          <a:solidFill>
            <a:srgbClr val="8CAE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28A00"/>
              </a:solidFill>
            </a:endParaRPr>
          </a:p>
        </p:txBody>
      </p:sp>
      <p:pic>
        <p:nvPicPr>
          <p:cNvPr id="10" name="Picture 9" descr="A group of people standing in a line&#10;&#10;Description automatically generated">
            <a:extLst>
              <a:ext uri="{FF2B5EF4-FFF2-40B4-BE49-F238E27FC236}">
                <a16:creationId xmlns:a16="http://schemas.microsoft.com/office/drawing/2014/main" id="{67A9F2EF-DA1E-1A08-4136-9205B84EBB6C}"/>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4907280" y="5134893"/>
            <a:ext cx="2377440" cy="1133827"/>
          </a:xfrm>
          <a:prstGeom prst="rect">
            <a:avLst/>
          </a:prstGeom>
        </p:spPr>
      </p:pic>
      <p:grpSp>
        <p:nvGrpSpPr>
          <p:cNvPr id="11" name="Group 10">
            <a:extLst>
              <a:ext uri="{FF2B5EF4-FFF2-40B4-BE49-F238E27FC236}">
                <a16:creationId xmlns:a16="http://schemas.microsoft.com/office/drawing/2014/main" id="{EF3AE540-FBCD-93F0-C00B-639939BA00A2}"/>
              </a:ext>
            </a:extLst>
          </p:cNvPr>
          <p:cNvGrpSpPr/>
          <p:nvPr/>
        </p:nvGrpSpPr>
        <p:grpSpPr>
          <a:xfrm>
            <a:off x="-4956" y="4514969"/>
            <a:ext cx="12201913" cy="2034479"/>
            <a:chOff x="0" y="1942011"/>
            <a:chExt cx="10833556" cy="1872509"/>
          </a:xfrm>
        </p:grpSpPr>
        <p:grpSp>
          <p:nvGrpSpPr>
            <p:cNvPr id="12" name="Group 11">
              <a:extLst>
                <a:ext uri="{FF2B5EF4-FFF2-40B4-BE49-F238E27FC236}">
                  <a16:creationId xmlns:a16="http://schemas.microsoft.com/office/drawing/2014/main" id="{251E673D-D6B7-18B6-66B9-1FBDFA9EE407}"/>
                </a:ext>
              </a:extLst>
            </p:cNvPr>
            <p:cNvGrpSpPr/>
            <p:nvPr/>
          </p:nvGrpSpPr>
          <p:grpSpPr>
            <a:xfrm>
              <a:off x="0" y="1942011"/>
              <a:ext cx="7336972" cy="1872509"/>
              <a:chOff x="0" y="1942011"/>
              <a:chExt cx="7336972" cy="1872509"/>
            </a:xfrm>
          </p:grpSpPr>
          <p:pic>
            <p:nvPicPr>
              <p:cNvPr id="14" name="Picture 13" descr="A group of people standing in a line&#10;&#10;Description automatically generated with medium confidence">
                <a:extLst>
                  <a:ext uri="{FF2B5EF4-FFF2-40B4-BE49-F238E27FC236}">
                    <a16:creationId xmlns:a16="http://schemas.microsoft.com/office/drawing/2014/main" id="{868399F3-053B-4757-4EB5-2111048BA89C}"/>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15" name="Picture 14" descr="A group of people standing in a line&#10;&#10;Description automatically generated with medium confidence">
                <a:extLst>
                  <a:ext uri="{FF2B5EF4-FFF2-40B4-BE49-F238E27FC236}">
                    <a16:creationId xmlns:a16="http://schemas.microsoft.com/office/drawing/2014/main" id="{D4C88065-CF45-F7CD-4424-85D26F7619A8}"/>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13" name="Picture 12" descr="A group of people standing in a line&#10;&#10;Description automatically generated with medium confidence">
              <a:extLst>
                <a:ext uri="{FF2B5EF4-FFF2-40B4-BE49-F238E27FC236}">
                  <a16:creationId xmlns:a16="http://schemas.microsoft.com/office/drawing/2014/main" id="{323C126D-266B-5ABF-8EF2-CCE223163BBC}"/>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nvGrpSpPr>
          <p:cNvPr id="5" name="Group 4">
            <a:extLst>
              <a:ext uri="{FF2B5EF4-FFF2-40B4-BE49-F238E27FC236}">
                <a16:creationId xmlns:a16="http://schemas.microsoft.com/office/drawing/2014/main" id="{0F01D147-A2F9-0A13-4CD5-93ABA5ACEFA0}"/>
              </a:ext>
            </a:extLst>
          </p:cNvPr>
          <p:cNvGrpSpPr/>
          <p:nvPr/>
        </p:nvGrpSpPr>
        <p:grpSpPr>
          <a:xfrm>
            <a:off x="0" y="623966"/>
            <a:ext cx="12229128" cy="1719064"/>
            <a:chOff x="-23531" y="1524000"/>
            <a:chExt cx="12229128" cy="2002890"/>
          </a:xfrm>
        </p:grpSpPr>
        <p:sp>
          <p:nvSpPr>
            <p:cNvPr id="4" name="Rectangle 3">
              <a:extLst>
                <a:ext uri="{FF2B5EF4-FFF2-40B4-BE49-F238E27FC236}">
                  <a16:creationId xmlns:a16="http://schemas.microsoft.com/office/drawing/2014/main" id="{A978B45C-0EC9-D951-77A4-61A302C85696}"/>
                </a:ext>
              </a:extLst>
            </p:cNvPr>
            <p:cNvSpPr/>
            <p:nvPr/>
          </p:nvSpPr>
          <p:spPr>
            <a:xfrm>
              <a:off x="-23531" y="1524000"/>
              <a:ext cx="12229128" cy="2002890"/>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itle 1">
              <a:extLst>
                <a:ext uri="{FF2B5EF4-FFF2-40B4-BE49-F238E27FC236}">
                  <a16:creationId xmlns:a16="http://schemas.microsoft.com/office/drawing/2014/main" id="{A33A9C1B-C93D-D1D2-7701-BDDD55300EF8}"/>
                </a:ext>
              </a:extLst>
            </p:cNvPr>
            <p:cNvSpPr txBox="1">
              <a:spLocks/>
            </p:cNvSpPr>
            <p:nvPr/>
          </p:nvSpPr>
          <p:spPr>
            <a:xfrm>
              <a:off x="1072624" y="2096605"/>
              <a:ext cx="6699775" cy="953524"/>
            </a:xfrm>
            <a:prstGeom prst="rect">
              <a:avLst/>
            </a:prstGeom>
            <a:noFill/>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b="1" dirty="0">
                  <a:solidFill>
                    <a:srgbClr val="16578D"/>
                  </a:solidFill>
                  <a:latin typeface="Museo Slab 500" panose="02000000000000000000"/>
                  <a:cs typeface="Poppins Light" panose="00000400000000000000" pitchFamily="2" charset="0"/>
                </a:rPr>
                <a:t>Community Title</a:t>
              </a:r>
            </a:p>
          </p:txBody>
        </p:sp>
      </p:grpSp>
      <p:sp>
        <p:nvSpPr>
          <p:cNvPr id="6" name="Subtitle 2">
            <a:extLst>
              <a:ext uri="{FF2B5EF4-FFF2-40B4-BE49-F238E27FC236}">
                <a16:creationId xmlns:a16="http://schemas.microsoft.com/office/drawing/2014/main" id="{4B26D2E7-AD99-74FB-25DA-79327467D917}"/>
              </a:ext>
            </a:extLst>
          </p:cNvPr>
          <p:cNvSpPr txBox="1">
            <a:spLocks/>
          </p:cNvSpPr>
          <p:nvPr/>
        </p:nvSpPr>
        <p:spPr>
          <a:xfrm>
            <a:off x="1088068" y="2773516"/>
            <a:ext cx="10005951" cy="145825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28A00"/>
              </a:buClr>
            </a:pPr>
            <a:r>
              <a:rPr lang="en-AU" dirty="0">
                <a:solidFill>
                  <a:srgbClr val="E8F6FF"/>
                </a:solidFill>
                <a:latin typeface="Museo Slab 500" panose="02000000000000000000"/>
              </a:rPr>
              <a:t>Community Titles Act 1996</a:t>
            </a:r>
          </a:p>
          <a:p>
            <a:pPr>
              <a:buClr>
                <a:srgbClr val="F28A00"/>
              </a:buClr>
            </a:pPr>
            <a:r>
              <a:rPr lang="en-AU" dirty="0">
                <a:solidFill>
                  <a:srgbClr val="E8F6FF"/>
                </a:solidFill>
                <a:latin typeface="Museo Slab 500" panose="02000000000000000000"/>
              </a:rPr>
              <a:t>Community Title Regulations 2011</a:t>
            </a:r>
          </a:p>
          <a:p>
            <a:pPr>
              <a:buClr>
                <a:srgbClr val="F28A00"/>
              </a:buClr>
            </a:pPr>
            <a:r>
              <a:rPr lang="en-AU" dirty="0">
                <a:solidFill>
                  <a:srgbClr val="E8F6FF"/>
                </a:solidFill>
                <a:latin typeface="Museo Slab 500" panose="02000000000000000000"/>
              </a:rPr>
              <a:t>Major revision of the Act 2013</a:t>
            </a:r>
          </a:p>
        </p:txBody>
      </p:sp>
    </p:spTree>
    <p:extLst>
      <p:ext uri="{BB962C8B-B14F-4D97-AF65-F5344CB8AC3E}">
        <p14:creationId xmlns:p14="http://schemas.microsoft.com/office/powerpoint/2010/main" val="20545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3797DC0-10B3-CB17-A2DD-AABA48E01925}"/>
              </a:ext>
            </a:extLst>
          </p:cNvPr>
          <p:cNvPicPr>
            <a:picLocks noChangeAspect="1"/>
          </p:cNvPicPr>
          <p:nvPr/>
        </p:nvPicPr>
        <p:blipFill rotWithShape="1">
          <a:blip r:embed="rId2">
            <a:extLst>
              <a:ext uri="{28A0092B-C50C-407E-A947-70E740481C1C}">
                <a14:useLocalDpi xmlns:a14="http://schemas.microsoft.com/office/drawing/2010/main" val="0"/>
              </a:ext>
            </a:extLst>
          </a:blip>
          <a:srcRect b="31831"/>
          <a:stretch/>
        </p:blipFill>
        <p:spPr>
          <a:xfrm>
            <a:off x="20" y="1282"/>
            <a:ext cx="12191980" cy="6856718"/>
          </a:xfrm>
          <a:prstGeom prst="rect">
            <a:avLst/>
          </a:prstGeom>
        </p:spPr>
      </p:pic>
    </p:spTree>
    <p:extLst>
      <p:ext uri="{BB962C8B-B14F-4D97-AF65-F5344CB8AC3E}">
        <p14:creationId xmlns:p14="http://schemas.microsoft.com/office/powerpoint/2010/main" val="145610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DCF4009-3345-597E-ADBD-F4368E38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898" y="424439"/>
            <a:ext cx="9602205" cy="6009123"/>
          </a:xfrm>
          <a:prstGeom prst="rect">
            <a:avLst/>
          </a:prstGeom>
        </p:spPr>
      </p:pic>
    </p:spTree>
    <p:extLst>
      <p:ext uri="{BB962C8B-B14F-4D97-AF65-F5344CB8AC3E}">
        <p14:creationId xmlns:p14="http://schemas.microsoft.com/office/powerpoint/2010/main" val="3094694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82AB20AD-B67A-D796-143F-DB5746DC6996}"/>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99228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85ED06F-7D53-E8E6-49DD-E2CECE956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24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41C834-BF0B-9FD0-4CB9-BF62F5A730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5" b="23486"/>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72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E4A527-145C-E5BD-BE50-70A2895B0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001"/>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058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63D1-E712-6C1C-4D83-095FB9E70E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FAE4D0-CDA4-62F1-8283-027F5F7587D5}"/>
              </a:ext>
            </a:extLst>
          </p:cNvPr>
          <p:cNvSpPr/>
          <p:nvPr/>
        </p:nvSpPr>
        <p:spPr>
          <a:xfrm>
            <a:off x="-2948" y="-41341"/>
            <a:ext cx="12194948" cy="6950313"/>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A9D45D99-D9BB-1514-21AB-4D42AAEA8E91}"/>
              </a:ext>
            </a:extLst>
          </p:cNvPr>
          <p:cNvSpPr/>
          <p:nvPr/>
        </p:nvSpPr>
        <p:spPr>
          <a:xfrm>
            <a:off x="-22362" y="-85772"/>
            <a:ext cx="7413762"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2629D040-07A0-081A-B25A-C3202AF7EF3A}"/>
              </a:ext>
            </a:extLst>
          </p:cNvPr>
          <p:cNvGrpSpPr/>
          <p:nvPr/>
        </p:nvGrpSpPr>
        <p:grpSpPr>
          <a:xfrm>
            <a:off x="6656532" y="4845281"/>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9E403B72-DFCC-5C72-62FC-875327449AFB}"/>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276FAB67-2D5C-18E3-5A67-D59AC67C5653}"/>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C4589857-7BBE-03D7-BDD7-9739EFA72BAD}"/>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7B1E8484-F02B-50B2-C432-DEA213A7CA79}"/>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BD8B8659-3948-1DE5-29B3-8E9461094A5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AC9E1D3D-F828-E474-0F55-B79DD28A80B0}"/>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 name="Title 1">
            <a:extLst>
              <a:ext uri="{FF2B5EF4-FFF2-40B4-BE49-F238E27FC236}">
                <a16:creationId xmlns:a16="http://schemas.microsoft.com/office/drawing/2014/main" id="{90D28A72-10F7-8CC8-43BB-84E152733BC7}"/>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sp>
        <p:nvSpPr>
          <p:cNvPr id="7" name="Title 1">
            <a:extLst>
              <a:ext uri="{FF2B5EF4-FFF2-40B4-BE49-F238E27FC236}">
                <a16:creationId xmlns:a16="http://schemas.microsoft.com/office/drawing/2014/main" id="{4027F580-9DC0-F572-3FC0-31CCA4638A73}"/>
              </a:ext>
            </a:extLst>
          </p:cNvPr>
          <p:cNvSpPr txBox="1">
            <a:spLocks/>
          </p:cNvSpPr>
          <p:nvPr/>
        </p:nvSpPr>
        <p:spPr>
          <a:xfrm>
            <a:off x="7746573" y="1925196"/>
            <a:ext cx="4087306" cy="2043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000" dirty="0">
                <a:solidFill>
                  <a:srgbClr val="8CAE2F"/>
                </a:solidFill>
                <a:latin typeface="Museo Slab 500" panose="02000000000000000000"/>
              </a:rPr>
              <a:t>One lot on top of another lot </a:t>
            </a:r>
            <a:r>
              <a:rPr lang="en-US" sz="4000" b="1" dirty="0">
                <a:solidFill>
                  <a:srgbClr val="E8F6FF"/>
                </a:solidFill>
                <a:latin typeface="Museo Slab 500" panose="02000000000000000000"/>
              </a:rPr>
              <a:t>=</a:t>
            </a:r>
            <a:r>
              <a:rPr lang="en-US" sz="4000" dirty="0">
                <a:solidFill>
                  <a:srgbClr val="E8F6FF"/>
                </a:solidFill>
                <a:latin typeface="Museo Slab 500" panose="02000000000000000000"/>
              </a:rPr>
              <a:t> </a:t>
            </a:r>
            <a:r>
              <a:rPr lang="en-US" sz="4000" dirty="0">
                <a:solidFill>
                  <a:srgbClr val="F28A00"/>
                </a:solidFill>
                <a:latin typeface="Museo Slab 500" panose="02000000000000000000"/>
              </a:rPr>
              <a:t>Community Strata</a:t>
            </a:r>
          </a:p>
        </p:txBody>
      </p:sp>
      <p:pic>
        <p:nvPicPr>
          <p:cNvPr id="9" name="Picture 8">
            <a:extLst>
              <a:ext uri="{FF2B5EF4-FFF2-40B4-BE49-F238E27FC236}">
                <a16:creationId xmlns:a16="http://schemas.microsoft.com/office/drawing/2014/main" id="{E153C599-6FDF-6E48-360E-AE0E39EDAB93}"/>
              </a:ext>
            </a:extLst>
          </p:cNvPr>
          <p:cNvPicPr>
            <a:picLocks noChangeAspect="1"/>
          </p:cNvPicPr>
          <p:nvPr/>
        </p:nvPicPr>
        <p:blipFill rotWithShape="1">
          <a:blip r:embed="rId3"/>
          <a:srcRect t="23316" r="1" b="10886"/>
          <a:stretch/>
        </p:blipFill>
        <p:spPr>
          <a:xfrm>
            <a:off x="1160278" y="-41341"/>
            <a:ext cx="5094252" cy="6940682"/>
          </a:xfrm>
          <a:prstGeom prst="rect">
            <a:avLst/>
          </a:prstGeom>
        </p:spPr>
      </p:pic>
    </p:spTree>
    <p:extLst>
      <p:ext uri="{BB962C8B-B14F-4D97-AF65-F5344CB8AC3E}">
        <p14:creationId xmlns:p14="http://schemas.microsoft.com/office/powerpoint/2010/main" val="340011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85FB-729D-DFA1-4F4E-7378AAF636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D24548-F1E6-EE12-5118-59081EC3C3E7}"/>
              </a:ext>
            </a:extLst>
          </p:cNvPr>
          <p:cNvSpPr/>
          <p:nvPr/>
        </p:nvSpPr>
        <p:spPr>
          <a:xfrm>
            <a:off x="0" y="-29213"/>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9A118D6B-3F20-AD97-B7CC-BC727E943272}"/>
              </a:ext>
            </a:extLst>
          </p:cNvPr>
          <p:cNvSpPr/>
          <p:nvPr/>
        </p:nvSpPr>
        <p:spPr>
          <a:xfrm>
            <a:off x="4815586" y="-146573"/>
            <a:ext cx="7413762"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580382C2-AB92-0DBA-5364-E049C3F2D0F2}"/>
              </a:ext>
            </a:extLst>
          </p:cNvPr>
          <p:cNvGrpSpPr/>
          <p:nvPr/>
        </p:nvGrpSpPr>
        <p:grpSpPr>
          <a:xfrm>
            <a:off x="-949588" y="4823522"/>
            <a:ext cx="12201913" cy="2034478"/>
            <a:chOff x="-414526" y="4514970"/>
            <a:chExt cx="12201913" cy="2034478"/>
          </a:xfrm>
        </p:grpSpPr>
        <p:pic>
          <p:nvPicPr>
            <p:cNvPr id="36" name="Picture 35" descr="A group of people standing in a line&#10;&#10;Description automatically generated">
              <a:extLst>
                <a:ext uri="{FF2B5EF4-FFF2-40B4-BE49-F238E27FC236}">
                  <a16:creationId xmlns:a16="http://schemas.microsoft.com/office/drawing/2014/main" id="{45B611C2-CA4F-14EC-C9C8-4B72A90225B5}"/>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30A32CBE-FD04-AEBF-5C58-6F73FBCF1D52}"/>
                </a:ext>
              </a:extLst>
            </p:cNvPr>
            <p:cNvGrpSpPr/>
            <p:nvPr/>
          </p:nvGrpSpPr>
          <p:grpSpPr>
            <a:xfrm>
              <a:off x="-414526" y="4514970"/>
              <a:ext cx="12201913" cy="2034478"/>
              <a:chOff x="0" y="1942012"/>
              <a:chExt cx="10833556" cy="1872508"/>
            </a:xfrm>
          </p:grpSpPr>
          <p:grpSp>
            <p:nvGrpSpPr>
              <p:cNvPr id="38" name="Group 37">
                <a:extLst>
                  <a:ext uri="{FF2B5EF4-FFF2-40B4-BE49-F238E27FC236}">
                    <a16:creationId xmlns:a16="http://schemas.microsoft.com/office/drawing/2014/main" id="{67EE788F-184A-8089-9BEC-C0E761304AFD}"/>
                  </a:ext>
                </a:extLst>
              </p:cNvPr>
              <p:cNvGrpSpPr/>
              <p:nvPr/>
            </p:nvGrpSpPr>
            <p:grpSpPr>
              <a:xfrm>
                <a:off x="0" y="1942012"/>
                <a:ext cx="7336972" cy="1872508"/>
                <a:chOff x="0" y="1942012"/>
                <a:chExt cx="7336972" cy="1872508"/>
              </a:xfrm>
            </p:grpSpPr>
            <p:pic>
              <p:nvPicPr>
                <p:cNvPr id="40" name="Picture 39" descr="A group of people standing in a line&#10;&#10;Description automatically generated with medium confidence">
                  <a:extLst>
                    <a:ext uri="{FF2B5EF4-FFF2-40B4-BE49-F238E27FC236}">
                      <a16:creationId xmlns:a16="http://schemas.microsoft.com/office/drawing/2014/main" id="{B8BE95BA-365B-58AD-002F-0CFF24524C79}"/>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3F4D8051-6130-94D1-0A15-9C6CDAEB06D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2"/>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6C3FCAD7-5D72-8AE4-EE29-8B8C6CF678A4}"/>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 name="Title 1">
            <a:extLst>
              <a:ext uri="{FF2B5EF4-FFF2-40B4-BE49-F238E27FC236}">
                <a16:creationId xmlns:a16="http://schemas.microsoft.com/office/drawing/2014/main" id="{C2C6F363-51F8-6A21-CC36-6D2960BE5151}"/>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sp>
        <p:nvSpPr>
          <p:cNvPr id="7" name="Title 1">
            <a:extLst>
              <a:ext uri="{FF2B5EF4-FFF2-40B4-BE49-F238E27FC236}">
                <a16:creationId xmlns:a16="http://schemas.microsoft.com/office/drawing/2014/main" id="{7A77A2A2-857C-2B93-6694-A4DE7E28403F}"/>
              </a:ext>
            </a:extLst>
          </p:cNvPr>
          <p:cNvSpPr txBox="1">
            <a:spLocks/>
          </p:cNvSpPr>
          <p:nvPr/>
        </p:nvSpPr>
        <p:spPr>
          <a:xfrm>
            <a:off x="364140" y="1699267"/>
            <a:ext cx="4087306" cy="2043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8CAE2F"/>
                </a:solidFill>
                <a:latin typeface="Museo Slab 500" panose="02000000000000000000"/>
              </a:rPr>
              <a:t>Lots side by side </a:t>
            </a:r>
            <a:r>
              <a:rPr lang="en-US" sz="4000" b="1" dirty="0">
                <a:solidFill>
                  <a:srgbClr val="FFFFFF"/>
                </a:solidFill>
                <a:latin typeface="Museo Slab 500" panose="02000000000000000000"/>
              </a:rPr>
              <a:t>=</a:t>
            </a:r>
            <a:r>
              <a:rPr lang="en-US" sz="4000" dirty="0">
                <a:solidFill>
                  <a:srgbClr val="FFFFFF"/>
                </a:solidFill>
                <a:latin typeface="Museo Slab 500" panose="02000000000000000000"/>
              </a:rPr>
              <a:t> </a:t>
            </a:r>
            <a:r>
              <a:rPr lang="en-US" sz="4000" dirty="0">
                <a:solidFill>
                  <a:srgbClr val="F28A00"/>
                </a:solidFill>
                <a:latin typeface="Museo Slab 500" panose="02000000000000000000"/>
              </a:rPr>
              <a:t>Community Title </a:t>
            </a:r>
          </a:p>
        </p:txBody>
      </p:sp>
      <p:pic>
        <p:nvPicPr>
          <p:cNvPr id="3" name="Content Placeholder 2">
            <a:extLst>
              <a:ext uri="{FF2B5EF4-FFF2-40B4-BE49-F238E27FC236}">
                <a16:creationId xmlns:a16="http://schemas.microsoft.com/office/drawing/2014/main" id="{2D8B3583-6834-D487-D6B1-0DCDC2A54013}"/>
              </a:ext>
            </a:extLst>
          </p:cNvPr>
          <p:cNvPicPr>
            <a:picLocks noChangeAspect="1"/>
          </p:cNvPicPr>
          <p:nvPr/>
        </p:nvPicPr>
        <p:blipFill rotWithShape="1">
          <a:blip r:embed="rId3"/>
          <a:srcRect t="555"/>
          <a:stretch/>
        </p:blipFill>
        <p:spPr>
          <a:xfrm>
            <a:off x="4950286" y="1024834"/>
            <a:ext cx="7163222" cy="4808332"/>
          </a:xfrm>
          <a:prstGeom prst="rect">
            <a:avLst/>
          </a:prstGeom>
          <a:effectLst/>
        </p:spPr>
      </p:pic>
    </p:spTree>
    <p:extLst>
      <p:ext uri="{BB962C8B-B14F-4D97-AF65-F5344CB8AC3E}">
        <p14:creationId xmlns:p14="http://schemas.microsoft.com/office/powerpoint/2010/main" val="196940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5DEAEB-BC38-0AE0-BE00-E9C04A7A9B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636" b="31184"/>
          <a:stretch/>
        </p:blipFill>
        <p:spPr>
          <a:xfrm>
            <a:off x="228275" y="336550"/>
            <a:ext cx="11735451" cy="6184900"/>
          </a:xfrm>
          <a:prstGeom prst="rect">
            <a:avLst/>
          </a:prstGeom>
        </p:spPr>
      </p:pic>
    </p:spTree>
    <p:extLst>
      <p:ext uri="{BB962C8B-B14F-4D97-AF65-F5344CB8AC3E}">
        <p14:creationId xmlns:p14="http://schemas.microsoft.com/office/powerpoint/2010/main" val="276765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D435-E833-1144-B566-6BE7CD0D441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5376CC-7DD2-DE18-E05D-0A89E68EC28B}"/>
              </a:ext>
            </a:extLst>
          </p:cNvPr>
          <p:cNvSpPr/>
          <p:nvPr/>
        </p:nvSpPr>
        <p:spPr>
          <a:xfrm>
            <a:off x="-2" y="-19384"/>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D92075C2-C045-AF7C-7ADB-4F977AB80677}"/>
              </a:ext>
            </a:extLst>
          </p:cNvPr>
          <p:cNvSpPr/>
          <p:nvPr/>
        </p:nvSpPr>
        <p:spPr>
          <a:xfrm>
            <a:off x="-2" y="1694046"/>
            <a:ext cx="5968031" cy="1819175"/>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9EC7D396-2450-6C29-9629-F9897C5C5F75}"/>
              </a:ext>
            </a:extLst>
          </p:cNvPr>
          <p:cNvSpPr txBox="1">
            <a:spLocks/>
          </p:cNvSpPr>
          <p:nvPr/>
        </p:nvSpPr>
        <p:spPr>
          <a:xfrm>
            <a:off x="495300" y="2062034"/>
            <a:ext cx="5461842" cy="1173685"/>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dirty="0">
                <a:solidFill>
                  <a:srgbClr val="16578D"/>
                </a:solidFill>
                <a:latin typeface="Museo Slab 500" panose="02000000000000000000" pitchFamily="50" charset="0"/>
              </a:rPr>
              <a:t>The </a:t>
            </a:r>
            <a:r>
              <a:rPr lang="en-GB" sz="4800" b="1" dirty="0">
                <a:solidFill>
                  <a:srgbClr val="F28A00"/>
                </a:solidFill>
                <a:latin typeface="Museo Slab 500" panose="02000000000000000000" pitchFamily="50" charset="0"/>
              </a:rPr>
              <a:t>plan</a:t>
            </a:r>
            <a:r>
              <a:rPr lang="en-GB" sz="4800" b="1" dirty="0">
                <a:solidFill>
                  <a:srgbClr val="16578D"/>
                </a:solidFill>
                <a:latin typeface="Museo Slab 500" panose="02000000000000000000" pitchFamily="50" charset="0"/>
              </a:rPr>
              <a:t> for </a:t>
            </a:r>
          </a:p>
          <a:p>
            <a:pPr algn="l"/>
            <a:r>
              <a:rPr lang="en-GB" sz="4800" b="1" dirty="0">
                <a:solidFill>
                  <a:srgbClr val="16578D"/>
                </a:solidFill>
                <a:latin typeface="Museo Slab 500" panose="02000000000000000000" pitchFamily="50" charset="0"/>
              </a:rPr>
              <a:t>the next </a:t>
            </a:r>
            <a:r>
              <a:rPr lang="en-GB" sz="4800" b="1" dirty="0">
                <a:solidFill>
                  <a:srgbClr val="F28A00"/>
                </a:solidFill>
                <a:latin typeface="Museo Slab 500" panose="02000000000000000000" pitchFamily="50" charset="0"/>
              </a:rPr>
              <a:t>60 minutes </a:t>
            </a:r>
          </a:p>
        </p:txBody>
      </p:sp>
      <p:sp>
        <p:nvSpPr>
          <p:cNvPr id="7" name="Rectangle 6">
            <a:extLst>
              <a:ext uri="{FF2B5EF4-FFF2-40B4-BE49-F238E27FC236}">
                <a16:creationId xmlns:a16="http://schemas.microsoft.com/office/drawing/2014/main" id="{0D947FEB-69D2-B9B5-0EF5-5252ECBDCFAC}"/>
              </a:ext>
            </a:extLst>
          </p:cNvPr>
          <p:cNvSpPr/>
          <p:nvPr/>
        </p:nvSpPr>
        <p:spPr>
          <a:xfrm>
            <a:off x="-9914" y="6490826"/>
            <a:ext cx="12229128" cy="397557"/>
          </a:xfrm>
          <a:prstGeom prst="rect">
            <a:avLst/>
          </a:prstGeom>
          <a:solidFill>
            <a:srgbClr val="8CAE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48880C1C-B1D6-70A7-9042-6A35CF11CE36}"/>
              </a:ext>
            </a:extLst>
          </p:cNvPr>
          <p:cNvGrpSpPr/>
          <p:nvPr/>
        </p:nvGrpSpPr>
        <p:grpSpPr>
          <a:xfrm>
            <a:off x="-414526" y="4514969"/>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BF0E1A2F-60A1-9DB3-2EC3-B6CF8F0080B9}"/>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805DDE77-DA48-75D0-F796-1F2FCAE21FBC}"/>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87B35C08-7B47-D6FB-F91E-5192B6C29948}"/>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C7282A5C-5771-766B-BB77-CDD8A158130F}"/>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73AE245C-55B6-DBE9-B82C-31E3EA239573}"/>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C48392B9-60D6-EB91-FBAC-1328AACF97EF}"/>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pic>
        <p:nvPicPr>
          <p:cNvPr id="8" name="Content Placeholder 9">
            <a:extLst>
              <a:ext uri="{FF2B5EF4-FFF2-40B4-BE49-F238E27FC236}">
                <a16:creationId xmlns:a16="http://schemas.microsoft.com/office/drawing/2014/main" id="{89563C31-8136-589D-B730-2F88B7EE49BA}"/>
              </a:ext>
            </a:extLst>
          </p:cNvPr>
          <p:cNvPicPr>
            <a:picLocks noChangeAspect="1"/>
          </p:cNvPicPr>
          <p:nvPr/>
        </p:nvPicPr>
        <p:blipFill>
          <a:blip r:embed="rId3"/>
          <a:stretch>
            <a:fillRect/>
          </a:stretch>
        </p:blipFill>
        <p:spPr>
          <a:xfrm>
            <a:off x="5957142" y="-19386"/>
            <a:ext cx="6262072" cy="6510211"/>
          </a:xfrm>
          <a:prstGeom prst="rect">
            <a:avLst/>
          </a:prstGeom>
        </p:spPr>
      </p:pic>
    </p:spTree>
    <p:extLst>
      <p:ext uri="{BB962C8B-B14F-4D97-AF65-F5344CB8AC3E}">
        <p14:creationId xmlns:p14="http://schemas.microsoft.com/office/powerpoint/2010/main" val="3706369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a:extLst>
            <a:ext uri="{FF2B5EF4-FFF2-40B4-BE49-F238E27FC236}">
              <a16:creationId xmlns:a16="http://schemas.microsoft.com/office/drawing/2014/main" id="{96C5DEDC-3A8C-F615-2DC5-26BEC49B3998}"/>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D22A641A-5837-B0BA-C3FA-5EDBE1F053A9}"/>
              </a:ext>
            </a:extLst>
          </p:cNvPr>
          <p:cNvGrpSpPr/>
          <p:nvPr/>
        </p:nvGrpSpPr>
        <p:grpSpPr>
          <a:xfrm>
            <a:off x="-3205356" y="4823521"/>
            <a:ext cx="12201913" cy="2034479"/>
            <a:chOff x="-4956" y="4514969"/>
            <a:chExt cx="12201913" cy="2034479"/>
          </a:xfrm>
        </p:grpSpPr>
        <p:pic>
          <p:nvPicPr>
            <p:cNvPr id="24" name="Picture 23" descr="A group of people standing in a line&#10;&#10;Description automatically generated">
              <a:extLst>
                <a:ext uri="{FF2B5EF4-FFF2-40B4-BE49-F238E27FC236}">
                  <a16:creationId xmlns:a16="http://schemas.microsoft.com/office/drawing/2014/main" id="{82528C76-256B-749F-D767-8712151D6E2B}"/>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4907280" y="5134893"/>
              <a:ext cx="2377440" cy="1133827"/>
            </a:xfrm>
            <a:prstGeom prst="rect">
              <a:avLst/>
            </a:prstGeom>
          </p:spPr>
        </p:pic>
        <p:grpSp>
          <p:nvGrpSpPr>
            <p:cNvPr id="25" name="Group 24">
              <a:extLst>
                <a:ext uri="{FF2B5EF4-FFF2-40B4-BE49-F238E27FC236}">
                  <a16:creationId xmlns:a16="http://schemas.microsoft.com/office/drawing/2014/main" id="{72A6E693-26FC-104E-2DBB-FB79DD88B725}"/>
                </a:ext>
              </a:extLst>
            </p:cNvPr>
            <p:cNvGrpSpPr/>
            <p:nvPr/>
          </p:nvGrpSpPr>
          <p:grpSpPr>
            <a:xfrm>
              <a:off x="-4956" y="4514969"/>
              <a:ext cx="12201913" cy="2034479"/>
              <a:chOff x="0" y="1942011"/>
              <a:chExt cx="10833556" cy="1872509"/>
            </a:xfrm>
          </p:grpSpPr>
          <p:grpSp>
            <p:nvGrpSpPr>
              <p:cNvPr id="26" name="Group 25">
                <a:extLst>
                  <a:ext uri="{FF2B5EF4-FFF2-40B4-BE49-F238E27FC236}">
                    <a16:creationId xmlns:a16="http://schemas.microsoft.com/office/drawing/2014/main" id="{3451A945-D7B9-E19D-2A0A-D3EC4550BF84}"/>
                  </a:ext>
                </a:extLst>
              </p:cNvPr>
              <p:cNvGrpSpPr/>
              <p:nvPr/>
            </p:nvGrpSpPr>
            <p:grpSpPr>
              <a:xfrm>
                <a:off x="0" y="1942011"/>
                <a:ext cx="7336972" cy="1872509"/>
                <a:chOff x="0" y="1942011"/>
                <a:chExt cx="7336972" cy="1872509"/>
              </a:xfrm>
            </p:grpSpPr>
            <p:pic>
              <p:nvPicPr>
                <p:cNvPr id="28" name="Picture 27" descr="A group of people standing in a line&#10;&#10;Description automatically generated with medium confidence">
                  <a:extLst>
                    <a:ext uri="{FF2B5EF4-FFF2-40B4-BE49-F238E27FC236}">
                      <a16:creationId xmlns:a16="http://schemas.microsoft.com/office/drawing/2014/main" id="{A2C0BB5B-6947-0573-9351-5FB8EA42B84E}"/>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29" name="Picture 28" descr="A group of people standing in a line&#10;&#10;Description automatically generated with medium confidence">
                  <a:extLst>
                    <a:ext uri="{FF2B5EF4-FFF2-40B4-BE49-F238E27FC236}">
                      <a16:creationId xmlns:a16="http://schemas.microsoft.com/office/drawing/2014/main" id="{C6E8FB78-D636-8BA7-708D-274B33D2010B}"/>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27" name="Picture 26" descr="A group of people standing in a line&#10;&#10;Description automatically generated with medium confidence">
                <a:extLst>
                  <a:ext uri="{FF2B5EF4-FFF2-40B4-BE49-F238E27FC236}">
                    <a16:creationId xmlns:a16="http://schemas.microsoft.com/office/drawing/2014/main" id="{6FA51EEE-04F3-E9D8-43AE-582BA7129465}"/>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pic>
        <p:nvPicPr>
          <p:cNvPr id="2" name="Content Placeholder 4">
            <a:extLst>
              <a:ext uri="{FF2B5EF4-FFF2-40B4-BE49-F238E27FC236}">
                <a16:creationId xmlns:a16="http://schemas.microsoft.com/office/drawing/2014/main" id="{CA070D4A-4F97-329E-1CF7-85FDA511AA55}"/>
              </a:ext>
            </a:extLst>
          </p:cNvPr>
          <p:cNvPicPr>
            <a:picLocks noGrp="1" noChangeAspect="1"/>
          </p:cNvPicPr>
          <p:nvPr>
            <p:ph idx="1"/>
          </p:nvPr>
        </p:nvPicPr>
        <p:blipFill rotWithShape="1">
          <a:blip r:embed="rId3"/>
          <a:srcRect r="19201" b="-1"/>
          <a:stretch/>
        </p:blipFill>
        <p:spPr>
          <a:xfrm>
            <a:off x="5504045" y="31588"/>
            <a:ext cx="6672534" cy="6826412"/>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Title 1">
            <a:extLst>
              <a:ext uri="{FF2B5EF4-FFF2-40B4-BE49-F238E27FC236}">
                <a16:creationId xmlns:a16="http://schemas.microsoft.com/office/drawing/2014/main" id="{EBBADCB5-2BF6-5FF9-4FD0-B098F2A36488}"/>
              </a:ext>
            </a:extLst>
          </p:cNvPr>
          <p:cNvSpPr>
            <a:spLocks noGrp="1"/>
          </p:cNvSpPr>
          <p:nvPr>
            <p:ph type="title"/>
          </p:nvPr>
        </p:nvSpPr>
        <p:spPr>
          <a:xfrm>
            <a:off x="557643" y="1018008"/>
            <a:ext cx="4524973" cy="2819092"/>
          </a:xfrm>
        </p:spPr>
        <p:txBody>
          <a:bodyPr vert="horz" lIns="91440" tIns="45720" rIns="91440" bIns="45720" rtlCol="0" anchor="t">
            <a:noAutofit/>
          </a:bodyPr>
          <a:lstStyle/>
          <a:p>
            <a:r>
              <a:rPr lang="en-US" sz="5000" dirty="0">
                <a:solidFill>
                  <a:srgbClr val="E8F6FF"/>
                </a:solidFill>
                <a:latin typeface="Museo Slab 500" panose="02000000000000000000"/>
              </a:rPr>
              <a:t>Its not that </a:t>
            </a:r>
            <a:r>
              <a:rPr lang="en-US" sz="5000" dirty="0">
                <a:solidFill>
                  <a:srgbClr val="F28A00"/>
                </a:solidFill>
                <a:latin typeface="Museo Slab 500" panose="02000000000000000000"/>
              </a:rPr>
              <a:t>scary</a:t>
            </a:r>
            <a:r>
              <a:rPr lang="en-US" sz="5000" dirty="0">
                <a:solidFill>
                  <a:srgbClr val="E8F6FF"/>
                </a:solidFill>
                <a:latin typeface="Museo Slab 500" panose="02000000000000000000"/>
              </a:rPr>
              <a:t>….</a:t>
            </a:r>
            <a:br>
              <a:rPr lang="en-US" sz="5000" dirty="0">
                <a:solidFill>
                  <a:srgbClr val="E8F6FF"/>
                </a:solidFill>
                <a:latin typeface="Museo Slab 500" panose="02000000000000000000"/>
              </a:rPr>
            </a:br>
            <a:r>
              <a:rPr lang="en-US" sz="5000" dirty="0">
                <a:solidFill>
                  <a:srgbClr val="E8F6FF"/>
                </a:solidFill>
                <a:latin typeface="Museo Slab 500" panose="02000000000000000000"/>
              </a:rPr>
              <a:t>take a </a:t>
            </a:r>
            <a:r>
              <a:rPr lang="en-US" sz="5000" u="sng" dirty="0">
                <a:solidFill>
                  <a:srgbClr val="E8F6FF"/>
                </a:solidFill>
                <a:latin typeface="Museo Slab 500" panose="02000000000000000000"/>
              </a:rPr>
              <a:t>look</a:t>
            </a:r>
            <a:r>
              <a:rPr lang="en-US" sz="5000" dirty="0">
                <a:solidFill>
                  <a:srgbClr val="E8F6FF"/>
                </a:solidFill>
                <a:latin typeface="Museo Slab 500" panose="02000000000000000000"/>
              </a:rPr>
              <a:t> at the </a:t>
            </a:r>
            <a:r>
              <a:rPr lang="en-US" sz="5000" dirty="0">
                <a:solidFill>
                  <a:srgbClr val="8CAE2F"/>
                </a:solidFill>
                <a:latin typeface="Museo Slab 500" panose="02000000000000000000"/>
              </a:rPr>
              <a:t>Title Deed </a:t>
            </a:r>
          </a:p>
        </p:txBody>
      </p:sp>
    </p:spTree>
    <p:extLst>
      <p:ext uri="{BB962C8B-B14F-4D97-AF65-F5344CB8AC3E}">
        <p14:creationId xmlns:p14="http://schemas.microsoft.com/office/powerpoint/2010/main" val="328444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54298C-0B41-1E9C-D488-E2F060092E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7688" y="188640"/>
            <a:ext cx="5771462" cy="6457316"/>
          </a:xfrm>
        </p:spPr>
      </p:pic>
    </p:spTree>
    <p:extLst>
      <p:ext uri="{BB962C8B-B14F-4D97-AF65-F5344CB8AC3E}">
        <p14:creationId xmlns:p14="http://schemas.microsoft.com/office/powerpoint/2010/main" val="290929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62154-AC7F-5EE8-6A02-CB03B90C7783}"/>
              </a:ext>
            </a:extLst>
          </p:cNvPr>
          <p:cNvPicPr>
            <a:picLocks noChangeAspect="1"/>
          </p:cNvPicPr>
          <p:nvPr/>
        </p:nvPicPr>
        <p:blipFill rotWithShape="1">
          <a:blip r:embed="rId2"/>
          <a:srcRect t="5875"/>
          <a:stretch/>
        </p:blipFill>
        <p:spPr>
          <a:xfrm>
            <a:off x="20" y="1282"/>
            <a:ext cx="12191980" cy="6856718"/>
          </a:xfrm>
          <a:prstGeom prst="rect">
            <a:avLst/>
          </a:prstGeom>
        </p:spPr>
      </p:pic>
    </p:spTree>
    <p:extLst>
      <p:ext uri="{BB962C8B-B14F-4D97-AF65-F5344CB8AC3E}">
        <p14:creationId xmlns:p14="http://schemas.microsoft.com/office/powerpoint/2010/main" val="310581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1BFE824-3C32-CA79-F8D5-D5338467BCFC}"/>
              </a:ext>
            </a:extLst>
          </p:cNvPr>
          <p:cNvPicPr>
            <a:picLocks noGrp="1" noChangeAspect="1"/>
          </p:cNvPicPr>
          <p:nvPr>
            <p:ph idx="1"/>
          </p:nvPr>
        </p:nvPicPr>
        <p:blipFill rotWithShape="1">
          <a:blip r:embed="rId3"/>
          <a:srcRect t="5566" b="2748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368363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82701A-1E51-6E9F-F796-1F10B7C10411}"/>
              </a:ext>
            </a:extLst>
          </p:cNvPr>
          <p:cNvPicPr>
            <a:picLocks noChangeAspect="1"/>
          </p:cNvPicPr>
          <p:nvPr/>
        </p:nvPicPr>
        <p:blipFill>
          <a:blip r:embed="rId2"/>
          <a:stretch>
            <a:fillRect/>
          </a:stretch>
        </p:blipFill>
        <p:spPr>
          <a:xfrm>
            <a:off x="3205481" y="67930"/>
            <a:ext cx="5781039" cy="6722140"/>
          </a:xfrm>
          <a:prstGeom prst="rect">
            <a:avLst/>
          </a:prstGeom>
        </p:spPr>
      </p:pic>
    </p:spTree>
    <p:extLst>
      <p:ext uri="{BB962C8B-B14F-4D97-AF65-F5344CB8AC3E}">
        <p14:creationId xmlns:p14="http://schemas.microsoft.com/office/powerpoint/2010/main" val="1891813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a:extLst>
            <a:ext uri="{FF2B5EF4-FFF2-40B4-BE49-F238E27FC236}">
              <a16:creationId xmlns:a16="http://schemas.microsoft.com/office/drawing/2014/main" id="{FCD59645-A2FF-84B7-E4F9-8936CE7B6D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21302A-0152-D016-CBEB-64617EE1638E}"/>
              </a:ext>
            </a:extLst>
          </p:cNvPr>
          <p:cNvPicPr>
            <a:picLocks noChangeAspect="1"/>
          </p:cNvPicPr>
          <p:nvPr/>
        </p:nvPicPr>
        <p:blipFill>
          <a:blip r:embed="rId2"/>
          <a:stretch>
            <a:fillRect/>
          </a:stretch>
        </p:blipFill>
        <p:spPr>
          <a:xfrm>
            <a:off x="3536950" y="137617"/>
            <a:ext cx="5118100" cy="6582766"/>
          </a:xfrm>
          <a:prstGeom prst="rect">
            <a:avLst/>
          </a:prstGeom>
        </p:spPr>
      </p:pic>
    </p:spTree>
    <p:extLst>
      <p:ext uri="{BB962C8B-B14F-4D97-AF65-F5344CB8AC3E}">
        <p14:creationId xmlns:p14="http://schemas.microsoft.com/office/powerpoint/2010/main" val="571380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a:extLst>
            <a:ext uri="{FF2B5EF4-FFF2-40B4-BE49-F238E27FC236}">
              <a16:creationId xmlns:a16="http://schemas.microsoft.com/office/drawing/2014/main" id="{D187AAC6-A91A-C6A1-D01E-051DC90D2B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2890B1-76BF-CFA8-EBF9-43C90F125C72}"/>
              </a:ext>
            </a:extLst>
          </p:cNvPr>
          <p:cNvPicPr>
            <a:picLocks noChangeAspect="1"/>
          </p:cNvPicPr>
          <p:nvPr/>
        </p:nvPicPr>
        <p:blipFill rotWithShape="1">
          <a:blip r:embed="rId2"/>
          <a:srcRect t="37615" b="9682"/>
          <a:stretch/>
        </p:blipFill>
        <p:spPr>
          <a:xfrm>
            <a:off x="323728" y="386856"/>
            <a:ext cx="11544545" cy="6084288"/>
          </a:xfrm>
          <a:prstGeom prst="rect">
            <a:avLst/>
          </a:prstGeom>
        </p:spPr>
      </p:pic>
    </p:spTree>
    <p:extLst>
      <p:ext uri="{BB962C8B-B14F-4D97-AF65-F5344CB8AC3E}">
        <p14:creationId xmlns:p14="http://schemas.microsoft.com/office/powerpoint/2010/main" val="385166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a:extLst>
            <a:ext uri="{FF2B5EF4-FFF2-40B4-BE49-F238E27FC236}">
              <a16:creationId xmlns:a16="http://schemas.microsoft.com/office/drawing/2014/main" id="{13CF1C4B-3B16-8022-80E2-1B790575AD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29435D-7114-09FA-7586-644C088F7D4F}"/>
              </a:ext>
            </a:extLst>
          </p:cNvPr>
          <p:cNvPicPr>
            <a:picLocks noChangeAspect="1"/>
          </p:cNvPicPr>
          <p:nvPr/>
        </p:nvPicPr>
        <p:blipFill>
          <a:blip r:embed="rId2"/>
          <a:stretch>
            <a:fillRect/>
          </a:stretch>
        </p:blipFill>
        <p:spPr>
          <a:xfrm>
            <a:off x="1321912" y="158750"/>
            <a:ext cx="9548176" cy="6540500"/>
          </a:xfrm>
          <a:prstGeom prst="rect">
            <a:avLst/>
          </a:prstGeom>
        </p:spPr>
      </p:pic>
    </p:spTree>
    <p:extLst>
      <p:ext uri="{BB962C8B-B14F-4D97-AF65-F5344CB8AC3E}">
        <p14:creationId xmlns:p14="http://schemas.microsoft.com/office/powerpoint/2010/main" val="3562473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9966-9A1F-9FA0-4E52-643EF344D5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01FDA6-9445-7E39-691B-67B2810157A1}"/>
              </a:ext>
            </a:extLst>
          </p:cNvPr>
          <p:cNvSpPr/>
          <p:nvPr/>
        </p:nvSpPr>
        <p:spPr>
          <a:xfrm>
            <a:off x="-2948" y="-82212"/>
            <a:ext cx="12194948" cy="702242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5494A87B-4F34-D25E-EAA3-F2D1EF00DB1F}"/>
              </a:ext>
            </a:extLst>
          </p:cNvPr>
          <p:cNvSpPr/>
          <p:nvPr/>
        </p:nvSpPr>
        <p:spPr>
          <a:xfrm>
            <a:off x="-22362" y="-85772"/>
            <a:ext cx="7185162"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6DFFAE0F-90B0-4CF7-F9FF-0389C9F58477}"/>
              </a:ext>
            </a:extLst>
          </p:cNvPr>
          <p:cNvGrpSpPr/>
          <p:nvPr/>
        </p:nvGrpSpPr>
        <p:grpSpPr>
          <a:xfrm>
            <a:off x="6415232" y="4905733"/>
            <a:ext cx="12201913" cy="2034479"/>
            <a:chOff x="-414526" y="4514969"/>
            <a:chExt cx="12201913" cy="2034479"/>
          </a:xfrm>
        </p:grpSpPr>
        <p:pic>
          <p:nvPicPr>
            <p:cNvPr id="36" name="Picture 35" descr="A group of people standing in a line&#10;&#10;Description automatically generated">
              <a:extLst>
                <a:ext uri="{FF2B5EF4-FFF2-40B4-BE49-F238E27FC236}">
                  <a16:creationId xmlns:a16="http://schemas.microsoft.com/office/drawing/2014/main" id="{348ADF38-7769-DC01-5C68-450915DEE7B7}"/>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CF5924C5-D753-5A64-5717-9ABA4A0E4991}"/>
                </a:ext>
              </a:extLst>
            </p:cNvPr>
            <p:cNvGrpSpPr/>
            <p:nvPr/>
          </p:nvGrpSpPr>
          <p:grpSpPr>
            <a:xfrm>
              <a:off x="-414526" y="4514969"/>
              <a:ext cx="12201913" cy="2034479"/>
              <a:chOff x="0" y="1942011"/>
              <a:chExt cx="10833556" cy="1872509"/>
            </a:xfrm>
          </p:grpSpPr>
          <p:grpSp>
            <p:nvGrpSpPr>
              <p:cNvPr id="38" name="Group 37">
                <a:extLst>
                  <a:ext uri="{FF2B5EF4-FFF2-40B4-BE49-F238E27FC236}">
                    <a16:creationId xmlns:a16="http://schemas.microsoft.com/office/drawing/2014/main" id="{7F623782-0798-BEEC-9854-0593A69D7C54}"/>
                  </a:ext>
                </a:extLst>
              </p:cNvPr>
              <p:cNvGrpSpPr/>
              <p:nvPr/>
            </p:nvGrpSpPr>
            <p:grpSpPr>
              <a:xfrm>
                <a:off x="0" y="1942011"/>
                <a:ext cx="7336972" cy="1872509"/>
                <a:chOff x="0" y="1942011"/>
                <a:chExt cx="7336972" cy="1872509"/>
              </a:xfrm>
            </p:grpSpPr>
            <p:pic>
              <p:nvPicPr>
                <p:cNvPr id="40" name="Picture 39" descr="A group of people standing in a line&#10;&#10;Description automatically generated with medium confidence">
                  <a:extLst>
                    <a:ext uri="{FF2B5EF4-FFF2-40B4-BE49-F238E27FC236}">
                      <a16:creationId xmlns:a16="http://schemas.microsoft.com/office/drawing/2014/main" id="{73A00DB6-10EF-3B59-9B02-1E841AFE557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23915D19-0F14-0A66-ACAE-E057CF71FAA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4CBB507D-ADE4-6C2C-25AB-1F9EB0304960}"/>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5" name="Rectangle 4">
            <a:extLst>
              <a:ext uri="{FF2B5EF4-FFF2-40B4-BE49-F238E27FC236}">
                <a16:creationId xmlns:a16="http://schemas.microsoft.com/office/drawing/2014/main" id="{0E98860B-A779-3225-E736-813A6B613F0C}"/>
              </a:ext>
            </a:extLst>
          </p:cNvPr>
          <p:cNvSpPr/>
          <p:nvPr/>
        </p:nvSpPr>
        <p:spPr>
          <a:xfrm>
            <a:off x="7162800" y="2130997"/>
            <a:ext cx="5029200" cy="1402203"/>
          </a:xfrm>
          <a:prstGeom prst="rect">
            <a:avLst/>
          </a:prstGeom>
          <a:solidFill>
            <a:srgbClr val="E8F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A70B167-970B-C73B-B7DC-8E0AD6B3370F}"/>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sp>
        <p:nvSpPr>
          <p:cNvPr id="7" name="Title 1">
            <a:extLst>
              <a:ext uri="{FF2B5EF4-FFF2-40B4-BE49-F238E27FC236}">
                <a16:creationId xmlns:a16="http://schemas.microsoft.com/office/drawing/2014/main" id="{CC46253F-D1C9-5BCA-2A03-D6537B9B2D8D}"/>
              </a:ext>
            </a:extLst>
          </p:cNvPr>
          <p:cNvSpPr txBox="1">
            <a:spLocks/>
          </p:cNvSpPr>
          <p:nvPr/>
        </p:nvSpPr>
        <p:spPr>
          <a:xfrm>
            <a:off x="7611683" y="2026796"/>
            <a:ext cx="4087306" cy="14022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solidFill>
                  <a:srgbClr val="8CAE2F"/>
                </a:solidFill>
                <a:latin typeface="Museo Slab 500" panose="02000000000000000000"/>
              </a:rPr>
              <a:t>Insurance</a:t>
            </a:r>
            <a:endParaRPr lang="en-US" dirty="0">
              <a:solidFill>
                <a:srgbClr val="F28A00"/>
              </a:solidFill>
              <a:latin typeface="Museo Slab 500" panose="02000000000000000000"/>
            </a:endParaRPr>
          </a:p>
        </p:txBody>
      </p:sp>
      <p:pic>
        <p:nvPicPr>
          <p:cNvPr id="3" name="Content Placeholder 5">
            <a:extLst>
              <a:ext uri="{FF2B5EF4-FFF2-40B4-BE49-F238E27FC236}">
                <a16:creationId xmlns:a16="http://schemas.microsoft.com/office/drawing/2014/main" id="{A8B698F1-631E-B772-2ECA-765976C9BF00}"/>
              </a:ext>
            </a:extLst>
          </p:cNvPr>
          <p:cNvPicPr>
            <a:picLocks noChangeAspect="1"/>
          </p:cNvPicPr>
          <p:nvPr/>
        </p:nvPicPr>
        <p:blipFill rotWithShape="1">
          <a:blip r:embed="rId3"/>
          <a:srcRect t="30853" b="1"/>
          <a:stretch/>
        </p:blipFill>
        <p:spPr>
          <a:xfrm>
            <a:off x="-22362" y="-48535"/>
            <a:ext cx="7185162" cy="7022424"/>
          </a:xfrm>
          <a:prstGeom prst="rect">
            <a:avLst/>
          </a:prstGeom>
        </p:spPr>
      </p:pic>
      <p:cxnSp>
        <p:nvCxnSpPr>
          <p:cNvPr id="8" name="Straight Connector 7">
            <a:extLst>
              <a:ext uri="{FF2B5EF4-FFF2-40B4-BE49-F238E27FC236}">
                <a16:creationId xmlns:a16="http://schemas.microsoft.com/office/drawing/2014/main" id="{444D38DE-3F17-168A-DE81-EE02FC5631CA}"/>
              </a:ext>
            </a:extLst>
          </p:cNvPr>
          <p:cNvCxnSpPr/>
          <p:nvPr/>
        </p:nvCxnSpPr>
        <p:spPr>
          <a:xfrm flipV="1">
            <a:off x="9956852" y="3162785"/>
            <a:ext cx="1587500" cy="15794"/>
          </a:xfrm>
          <a:prstGeom prst="line">
            <a:avLst/>
          </a:prstGeom>
          <a:ln w="38100">
            <a:solidFill>
              <a:srgbClr val="F28A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89475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D73F8-63A8-CDCD-897F-5A997824DBCB}"/>
              </a:ext>
            </a:extLst>
          </p:cNvPr>
          <p:cNvPicPr>
            <a:picLocks noChangeAspect="1"/>
          </p:cNvPicPr>
          <p:nvPr/>
        </p:nvPicPr>
        <p:blipFill>
          <a:blip r:embed="rId2"/>
          <a:stretch>
            <a:fillRect/>
          </a:stretch>
        </p:blipFill>
        <p:spPr>
          <a:xfrm>
            <a:off x="1987550" y="255223"/>
            <a:ext cx="8216900" cy="6347555"/>
          </a:xfrm>
          <a:prstGeom prst="rect">
            <a:avLst/>
          </a:prstGeom>
        </p:spPr>
      </p:pic>
    </p:spTree>
    <p:extLst>
      <p:ext uri="{BB962C8B-B14F-4D97-AF65-F5344CB8AC3E}">
        <p14:creationId xmlns:p14="http://schemas.microsoft.com/office/powerpoint/2010/main" val="226263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BFFA3-5179-8158-6429-95D6A9988D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6BD284-D318-034B-5DEE-64614616A93C}"/>
              </a:ext>
            </a:extLst>
          </p:cNvPr>
          <p:cNvSpPr/>
          <p:nvPr/>
        </p:nvSpPr>
        <p:spPr>
          <a:xfrm>
            <a:off x="0" y="0"/>
            <a:ext cx="12191979" cy="6858000"/>
          </a:xfrm>
          <a:prstGeom prst="rect">
            <a:avLst/>
          </a:prstGeom>
          <a:solidFill>
            <a:srgbClr val="165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sp>
        <p:nvSpPr>
          <p:cNvPr id="25" name="Rectangle 24">
            <a:extLst>
              <a:ext uri="{FF2B5EF4-FFF2-40B4-BE49-F238E27FC236}">
                <a16:creationId xmlns:a16="http://schemas.microsoft.com/office/drawing/2014/main" id="{30C2B14E-97DD-1BDC-A6EB-A8BB44736441}"/>
              </a:ext>
            </a:extLst>
          </p:cNvPr>
          <p:cNvSpPr/>
          <p:nvPr/>
        </p:nvSpPr>
        <p:spPr>
          <a:xfrm>
            <a:off x="-9914" y="6490826"/>
            <a:ext cx="12229128" cy="397557"/>
          </a:xfrm>
          <a:prstGeom prst="rect">
            <a:avLst/>
          </a:prstGeom>
          <a:solidFill>
            <a:srgbClr val="8CAE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28A00"/>
              </a:solidFill>
            </a:endParaRPr>
          </a:p>
        </p:txBody>
      </p:sp>
      <p:sp>
        <p:nvSpPr>
          <p:cNvPr id="4" name="Rectangle 3">
            <a:extLst>
              <a:ext uri="{FF2B5EF4-FFF2-40B4-BE49-F238E27FC236}">
                <a16:creationId xmlns:a16="http://schemas.microsoft.com/office/drawing/2014/main" id="{8B52478E-78F4-CA60-9BFA-19469F438F48}"/>
              </a:ext>
            </a:extLst>
          </p:cNvPr>
          <p:cNvSpPr/>
          <p:nvPr/>
        </p:nvSpPr>
        <p:spPr>
          <a:xfrm>
            <a:off x="7229451" y="2012537"/>
            <a:ext cx="4976145" cy="2031006"/>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itle 1">
            <a:extLst>
              <a:ext uri="{FF2B5EF4-FFF2-40B4-BE49-F238E27FC236}">
                <a16:creationId xmlns:a16="http://schemas.microsoft.com/office/drawing/2014/main" id="{13A49D2F-FCF9-A3EC-AB94-C2C49F8D2DAD}"/>
              </a:ext>
            </a:extLst>
          </p:cNvPr>
          <p:cNvSpPr txBox="1">
            <a:spLocks/>
          </p:cNvSpPr>
          <p:nvPr/>
        </p:nvSpPr>
        <p:spPr>
          <a:xfrm>
            <a:off x="7012654" y="2281596"/>
            <a:ext cx="4976145" cy="1480981"/>
          </a:xfrm>
          <a:prstGeom prst="rect">
            <a:avLst/>
          </a:prstGeom>
          <a:noFill/>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buClr>
                <a:srgbClr val="8CAE2F"/>
              </a:buClr>
            </a:pPr>
            <a:r>
              <a:rPr lang="en-GB" sz="4400" b="1" dirty="0">
                <a:solidFill>
                  <a:srgbClr val="F28A00"/>
                </a:solidFill>
                <a:latin typeface="Museo Slab 500" panose="02000000000000000000"/>
                <a:cs typeface="Poppins Light" panose="00000400000000000000" pitchFamily="2" charset="0"/>
              </a:rPr>
              <a:t>Moiety</a:t>
            </a:r>
            <a:r>
              <a:rPr lang="en-GB" sz="4400" b="1" dirty="0">
                <a:solidFill>
                  <a:schemeClr val="bg1"/>
                </a:solidFill>
                <a:latin typeface="Museo Slab 500" panose="02000000000000000000"/>
                <a:cs typeface="Poppins Light" panose="00000400000000000000" pitchFamily="2" charset="0"/>
              </a:rPr>
              <a:t> </a:t>
            </a:r>
            <a:r>
              <a:rPr lang="en-GB" sz="4400" b="1" dirty="0">
                <a:solidFill>
                  <a:srgbClr val="16578D"/>
                </a:solidFill>
                <a:latin typeface="Museo Slab 500" panose="02000000000000000000"/>
                <a:cs typeface="Poppins Light" panose="00000400000000000000" pitchFamily="2" charset="0"/>
              </a:rPr>
              <a:t>&amp;</a:t>
            </a:r>
          </a:p>
          <a:p>
            <a:pPr algn="r">
              <a:lnSpc>
                <a:spcPct val="100000"/>
              </a:lnSpc>
              <a:buClr>
                <a:srgbClr val="8CAE2F"/>
              </a:buClr>
            </a:pPr>
            <a:r>
              <a:rPr lang="en-GB" sz="4400" b="1" dirty="0">
                <a:solidFill>
                  <a:srgbClr val="8CAE2F"/>
                </a:solidFill>
                <a:latin typeface="Museo Slab 500" panose="02000000000000000000"/>
                <a:cs typeface="Poppins Light" panose="00000400000000000000" pitchFamily="2" charset="0"/>
              </a:rPr>
              <a:t>Corporations Titles</a:t>
            </a:r>
          </a:p>
        </p:txBody>
      </p:sp>
      <p:pic>
        <p:nvPicPr>
          <p:cNvPr id="2" name="Content Placeholder 4">
            <a:extLst>
              <a:ext uri="{FF2B5EF4-FFF2-40B4-BE49-F238E27FC236}">
                <a16:creationId xmlns:a16="http://schemas.microsoft.com/office/drawing/2014/main" id="{9B45E1B6-8994-D75E-6410-D605B431CCAC}"/>
              </a:ext>
            </a:extLst>
          </p:cNvPr>
          <p:cNvPicPr>
            <a:picLocks noChangeAspect="1"/>
          </p:cNvPicPr>
          <p:nvPr/>
        </p:nvPicPr>
        <p:blipFill>
          <a:blip r:embed="rId2"/>
          <a:stretch>
            <a:fillRect/>
          </a:stretch>
        </p:blipFill>
        <p:spPr>
          <a:xfrm>
            <a:off x="-9914" y="1445779"/>
            <a:ext cx="7225748" cy="326965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grpSp>
        <p:nvGrpSpPr>
          <p:cNvPr id="17" name="Group 16">
            <a:extLst>
              <a:ext uri="{FF2B5EF4-FFF2-40B4-BE49-F238E27FC236}">
                <a16:creationId xmlns:a16="http://schemas.microsoft.com/office/drawing/2014/main" id="{4CDFCF48-D7B2-28F1-958C-9FAA059ADA1D}"/>
              </a:ext>
            </a:extLst>
          </p:cNvPr>
          <p:cNvGrpSpPr/>
          <p:nvPr/>
        </p:nvGrpSpPr>
        <p:grpSpPr>
          <a:xfrm>
            <a:off x="-4956" y="4514969"/>
            <a:ext cx="12201913" cy="2034479"/>
            <a:chOff x="-4956" y="4514969"/>
            <a:chExt cx="12201913" cy="2034479"/>
          </a:xfrm>
        </p:grpSpPr>
        <p:pic>
          <p:nvPicPr>
            <p:cNvPr id="10" name="Picture 9" descr="A group of people standing in a line&#10;&#10;Description automatically generated">
              <a:extLst>
                <a:ext uri="{FF2B5EF4-FFF2-40B4-BE49-F238E27FC236}">
                  <a16:creationId xmlns:a16="http://schemas.microsoft.com/office/drawing/2014/main" id="{224EF5DA-675A-0418-5E25-35FCD13DAD4D}"/>
                </a:ext>
              </a:extLst>
            </p:cNvPr>
            <p:cNvPicPr>
              <a:picLocks noChangeAspect="1"/>
            </p:cNvPicPr>
            <p:nvPr/>
          </p:nvPicPr>
          <p:blipFill>
            <a:blip r:embed="rId3">
              <a:extLst>
                <a:ext uri="{28A0092B-C50C-407E-A947-70E740481C1C}">
                  <a14:useLocalDpi xmlns:a14="http://schemas.microsoft.com/office/drawing/2010/main" val="0"/>
                </a:ext>
              </a:extLst>
            </a:blip>
            <a:srcRect l="4228" t="27674" r="2713" b="27945"/>
            <a:stretch/>
          </p:blipFill>
          <p:spPr>
            <a:xfrm>
              <a:off x="4907280" y="5134893"/>
              <a:ext cx="2377440" cy="1133827"/>
            </a:xfrm>
            <a:prstGeom prst="rect">
              <a:avLst/>
            </a:prstGeom>
          </p:spPr>
        </p:pic>
        <p:grpSp>
          <p:nvGrpSpPr>
            <p:cNvPr id="11" name="Group 10">
              <a:extLst>
                <a:ext uri="{FF2B5EF4-FFF2-40B4-BE49-F238E27FC236}">
                  <a16:creationId xmlns:a16="http://schemas.microsoft.com/office/drawing/2014/main" id="{5FAAAAC5-1C43-1580-7B1E-8BD210D642E8}"/>
                </a:ext>
              </a:extLst>
            </p:cNvPr>
            <p:cNvGrpSpPr/>
            <p:nvPr/>
          </p:nvGrpSpPr>
          <p:grpSpPr>
            <a:xfrm>
              <a:off x="-4956" y="4514969"/>
              <a:ext cx="12201913" cy="2034479"/>
              <a:chOff x="0" y="1942011"/>
              <a:chExt cx="10833556" cy="1872509"/>
            </a:xfrm>
          </p:grpSpPr>
          <p:grpSp>
            <p:nvGrpSpPr>
              <p:cNvPr id="12" name="Group 11">
                <a:extLst>
                  <a:ext uri="{FF2B5EF4-FFF2-40B4-BE49-F238E27FC236}">
                    <a16:creationId xmlns:a16="http://schemas.microsoft.com/office/drawing/2014/main" id="{4E1336C4-B393-1F09-4645-703188017DE2}"/>
                  </a:ext>
                </a:extLst>
              </p:cNvPr>
              <p:cNvGrpSpPr/>
              <p:nvPr/>
            </p:nvGrpSpPr>
            <p:grpSpPr>
              <a:xfrm>
                <a:off x="0" y="1942011"/>
                <a:ext cx="7336972" cy="1872509"/>
                <a:chOff x="0" y="1942011"/>
                <a:chExt cx="7336972" cy="1872509"/>
              </a:xfrm>
            </p:grpSpPr>
            <p:pic>
              <p:nvPicPr>
                <p:cNvPr id="14" name="Picture 13" descr="A group of people standing in a line&#10;&#10;Description automatically generated with medium confidence">
                  <a:extLst>
                    <a:ext uri="{FF2B5EF4-FFF2-40B4-BE49-F238E27FC236}">
                      <a16:creationId xmlns:a16="http://schemas.microsoft.com/office/drawing/2014/main" id="{0EAEE69C-6BCF-D32C-B216-BD3AFC5003B9}"/>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15" name="Picture 14" descr="A group of people standing in a line&#10;&#10;Description automatically generated with medium confidence">
                  <a:extLst>
                    <a:ext uri="{FF2B5EF4-FFF2-40B4-BE49-F238E27FC236}">
                      <a16:creationId xmlns:a16="http://schemas.microsoft.com/office/drawing/2014/main" id="{9B1EC64E-A6F0-8AAE-6BC1-A7A1731C9A6F}"/>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13" name="Picture 12" descr="A group of people standing in a line&#10;&#10;Description automatically generated with medium confidence">
                <a:extLst>
                  <a:ext uri="{FF2B5EF4-FFF2-40B4-BE49-F238E27FC236}">
                    <a16:creationId xmlns:a16="http://schemas.microsoft.com/office/drawing/2014/main" id="{93846E67-E85D-C5FB-35EF-20A7EB48136B}"/>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Tree>
    <p:extLst>
      <p:ext uri="{BB962C8B-B14F-4D97-AF65-F5344CB8AC3E}">
        <p14:creationId xmlns:p14="http://schemas.microsoft.com/office/powerpoint/2010/main" val="1115392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972F8-774D-D3EB-42C9-D611FF1D93D6}"/>
              </a:ext>
            </a:extLst>
          </p:cNvPr>
          <p:cNvPicPr>
            <a:picLocks noChangeAspect="1"/>
          </p:cNvPicPr>
          <p:nvPr/>
        </p:nvPicPr>
        <p:blipFill rotWithShape="1">
          <a:blip r:embed="rId2"/>
          <a:srcRect t="6637" b="9110"/>
          <a:stretch/>
        </p:blipFill>
        <p:spPr>
          <a:xfrm>
            <a:off x="20" y="1282"/>
            <a:ext cx="12191980" cy="6856718"/>
          </a:xfrm>
          <a:prstGeom prst="rect">
            <a:avLst/>
          </a:prstGeom>
        </p:spPr>
      </p:pic>
    </p:spTree>
    <p:extLst>
      <p:ext uri="{BB962C8B-B14F-4D97-AF65-F5344CB8AC3E}">
        <p14:creationId xmlns:p14="http://schemas.microsoft.com/office/powerpoint/2010/main" val="229164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66383B-C218-0989-F712-7AF96EB36EA5}"/>
              </a:ext>
            </a:extLst>
          </p:cNvPr>
          <p:cNvPicPr>
            <a:picLocks noChangeAspect="1"/>
          </p:cNvPicPr>
          <p:nvPr/>
        </p:nvPicPr>
        <p:blipFill rotWithShape="1">
          <a:blip r:embed="rId2"/>
          <a:srcRect t="6865" b="11332"/>
          <a:stretch/>
        </p:blipFill>
        <p:spPr>
          <a:xfrm>
            <a:off x="20" y="1282"/>
            <a:ext cx="12191980" cy="6856718"/>
          </a:xfrm>
          <a:prstGeom prst="rect">
            <a:avLst/>
          </a:prstGeom>
        </p:spPr>
      </p:pic>
    </p:spTree>
    <p:extLst>
      <p:ext uri="{BB962C8B-B14F-4D97-AF65-F5344CB8AC3E}">
        <p14:creationId xmlns:p14="http://schemas.microsoft.com/office/powerpoint/2010/main" val="3162841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E38EA-58C5-B401-1E9F-931464F76945}"/>
              </a:ext>
            </a:extLst>
          </p:cNvPr>
          <p:cNvPicPr>
            <a:picLocks noChangeAspect="1"/>
          </p:cNvPicPr>
          <p:nvPr/>
        </p:nvPicPr>
        <p:blipFill>
          <a:blip r:embed="rId2"/>
          <a:stretch>
            <a:fillRect/>
          </a:stretch>
        </p:blipFill>
        <p:spPr>
          <a:xfrm>
            <a:off x="457200" y="1018413"/>
            <a:ext cx="11277600" cy="4821173"/>
          </a:xfrm>
          <a:prstGeom prst="rect">
            <a:avLst/>
          </a:prstGeom>
        </p:spPr>
      </p:pic>
    </p:spTree>
    <p:extLst>
      <p:ext uri="{BB962C8B-B14F-4D97-AF65-F5344CB8AC3E}">
        <p14:creationId xmlns:p14="http://schemas.microsoft.com/office/powerpoint/2010/main" val="158222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55728-BD87-5172-2243-2FE4ECA094F4}"/>
              </a:ext>
            </a:extLst>
          </p:cNvPr>
          <p:cNvPicPr>
            <a:picLocks noChangeAspect="1"/>
          </p:cNvPicPr>
          <p:nvPr/>
        </p:nvPicPr>
        <p:blipFill rotWithShape="1">
          <a:blip r:embed="rId2"/>
          <a:srcRect t="10637" b="2170"/>
          <a:stretch/>
        </p:blipFill>
        <p:spPr>
          <a:xfrm>
            <a:off x="20" y="1282"/>
            <a:ext cx="12191980" cy="6856718"/>
          </a:xfrm>
          <a:prstGeom prst="rect">
            <a:avLst/>
          </a:prstGeom>
        </p:spPr>
      </p:pic>
    </p:spTree>
    <p:extLst>
      <p:ext uri="{BB962C8B-B14F-4D97-AF65-F5344CB8AC3E}">
        <p14:creationId xmlns:p14="http://schemas.microsoft.com/office/powerpoint/2010/main" val="3651187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5824BC-2D4A-B637-8036-D02FC11BA5A4}"/>
              </a:ext>
            </a:extLst>
          </p:cNvPr>
          <p:cNvPicPr>
            <a:picLocks noChangeAspect="1"/>
          </p:cNvPicPr>
          <p:nvPr/>
        </p:nvPicPr>
        <p:blipFill rotWithShape="1">
          <a:blip r:embed="rId2"/>
          <a:srcRect t="10637" b="2170"/>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82923A0A-2978-8CE4-FBB3-D0DDE6EF1B3A}"/>
              </a:ext>
            </a:extLst>
          </p:cNvPr>
          <p:cNvPicPr>
            <a:picLocks noChangeAspect="1"/>
          </p:cNvPicPr>
          <p:nvPr/>
        </p:nvPicPr>
        <p:blipFill rotWithShape="1">
          <a:blip r:embed="rId3"/>
          <a:srcRect b="21875"/>
          <a:stretch/>
        </p:blipFill>
        <p:spPr>
          <a:xfrm>
            <a:off x="20" y="-22"/>
            <a:ext cx="12191977" cy="6858022"/>
          </a:xfrm>
          <a:prstGeom prst="rect">
            <a:avLst/>
          </a:prstGeom>
        </p:spPr>
      </p:pic>
      <p:grpSp>
        <p:nvGrpSpPr>
          <p:cNvPr id="12" name="Group 11">
            <a:extLst>
              <a:ext uri="{FF2B5EF4-FFF2-40B4-BE49-F238E27FC236}">
                <a16:creationId xmlns:a16="http://schemas.microsoft.com/office/drawing/2014/main" id="{429940E8-0493-E1BA-E9F4-E9D39C454BCA}"/>
              </a:ext>
            </a:extLst>
          </p:cNvPr>
          <p:cNvGrpSpPr/>
          <p:nvPr/>
        </p:nvGrpSpPr>
        <p:grpSpPr>
          <a:xfrm>
            <a:off x="-37148" y="179466"/>
            <a:ext cx="12229128" cy="1255634"/>
            <a:chOff x="0" y="-4049634"/>
            <a:chExt cx="12229128" cy="1255634"/>
          </a:xfrm>
        </p:grpSpPr>
        <p:sp>
          <p:nvSpPr>
            <p:cNvPr id="10" name="Rectangle 9">
              <a:extLst>
                <a:ext uri="{FF2B5EF4-FFF2-40B4-BE49-F238E27FC236}">
                  <a16:creationId xmlns:a16="http://schemas.microsoft.com/office/drawing/2014/main" id="{5BCD6F84-0876-49E5-23A5-60301A0ED3F7}"/>
                </a:ext>
              </a:extLst>
            </p:cNvPr>
            <p:cNvSpPr/>
            <p:nvPr/>
          </p:nvSpPr>
          <p:spPr>
            <a:xfrm>
              <a:off x="0" y="-4049634"/>
              <a:ext cx="12229128" cy="1255634"/>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itle 1">
              <a:extLst>
                <a:ext uri="{FF2B5EF4-FFF2-40B4-BE49-F238E27FC236}">
                  <a16:creationId xmlns:a16="http://schemas.microsoft.com/office/drawing/2014/main" id="{AEE117BF-3D25-F8CF-8B24-3CA368F91800}"/>
                </a:ext>
              </a:extLst>
            </p:cNvPr>
            <p:cNvSpPr txBox="1">
              <a:spLocks/>
            </p:cNvSpPr>
            <p:nvPr/>
          </p:nvSpPr>
          <p:spPr>
            <a:xfrm>
              <a:off x="1185055" y="-3851069"/>
              <a:ext cx="6699775" cy="680704"/>
            </a:xfrm>
            <a:prstGeom prst="rect">
              <a:avLst/>
            </a:prstGeom>
            <a:noFill/>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sz="5000" b="1" dirty="0">
                  <a:solidFill>
                    <a:srgbClr val="16578D"/>
                  </a:solidFill>
                  <a:latin typeface="Museo Slab 500" panose="02000000000000000000"/>
                  <a:cs typeface="Poppins Light" panose="00000400000000000000" pitchFamily="2" charset="0"/>
                </a:rPr>
                <a:t>Assistance Animals</a:t>
              </a:r>
            </a:p>
          </p:txBody>
        </p:sp>
      </p:grpSp>
    </p:spTree>
    <p:extLst>
      <p:ext uri="{BB962C8B-B14F-4D97-AF65-F5344CB8AC3E}">
        <p14:creationId xmlns:p14="http://schemas.microsoft.com/office/powerpoint/2010/main" val="2209154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76F9B-9ABE-34A1-877C-806FACA5905B}"/>
              </a:ext>
            </a:extLst>
          </p:cNvPr>
          <p:cNvPicPr>
            <a:picLocks noChangeAspect="1"/>
          </p:cNvPicPr>
          <p:nvPr/>
        </p:nvPicPr>
        <p:blipFill>
          <a:blip r:embed="rId2"/>
          <a:stretch>
            <a:fillRect/>
          </a:stretch>
        </p:blipFill>
        <p:spPr>
          <a:xfrm>
            <a:off x="3644901" y="214442"/>
            <a:ext cx="4902199" cy="6429116"/>
          </a:xfrm>
          <a:prstGeom prst="rect">
            <a:avLst/>
          </a:prstGeom>
        </p:spPr>
      </p:pic>
    </p:spTree>
    <p:extLst>
      <p:ext uri="{BB962C8B-B14F-4D97-AF65-F5344CB8AC3E}">
        <p14:creationId xmlns:p14="http://schemas.microsoft.com/office/powerpoint/2010/main" val="2309795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0541-DDBD-91E7-1982-9F0F77CD0B6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2FCE71C-FFC1-A1BD-BC44-FEA669F92974}"/>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B6B723E6-B78A-C006-02E0-FB995BCB9B49}"/>
              </a:ext>
            </a:extLst>
          </p:cNvPr>
          <p:cNvPicPr>
            <a:picLocks noChangeAspect="1"/>
          </p:cNvPicPr>
          <p:nvPr/>
        </p:nvPicPr>
        <p:blipFill rotWithShape="1">
          <a:blip r:embed="rId2"/>
          <a:srcRect t="1135" b="8865"/>
          <a:stretch/>
        </p:blipFill>
        <p:spPr>
          <a:xfrm>
            <a:off x="20" y="10"/>
            <a:ext cx="12191980" cy="6857990"/>
          </a:xfrm>
          <a:prstGeom prst="rect">
            <a:avLst/>
          </a:prstGeom>
        </p:spPr>
      </p:pic>
    </p:spTree>
    <p:extLst>
      <p:ext uri="{BB962C8B-B14F-4D97-AF65-F5344CB8AC3E}">
        <p14:creationId xmlns:p14="http://schemas.microsoft.com/office/powerpoint/2010/main" val="147007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483F-D064-DAD1-2D89-ABE86345E700}"/>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1610BD3-BC32-9EE2-B159-0F6D5EE28BDF}"/>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4E422707-FD3A-5D99-941E-FA3BE142374F}"/>
              </a:ext>
            </a:extLst>
          </p:cNvPr>
          <p:cNvPicPr>
            <a:picLocks noChangeAspect="1"/>
          </p:cNvPicPr>
          <p:nvPr/>
        </p:nvPicPr>
        <p:blipFill rotWithShape="1">
          <a:blip r:embed="rId2"/>
          <a:srcRect t="2506" b="13554"/>
          <a:stretch/>
        </p:blipFill>
        <p:spPr>
          <a:xfrm>
            <a:off x="20" y="1282"/>
            <a:ext cx="12191980" cy="6856718"/>
          </a:xfrm>
          <a:prstGeom prst="rect">
            <a:avLst/>
          </a:prstGeom>
        </p:spPr>
      </p:pic>
    </p:spTree>
    <p:extLst>
      <p:ext uri="{BB962C8B-B14F-4D97-AF65-F5344CB8AC3E}">
        <p14:creationId xmlns:p14="http://schemas.microsoft.com/office/powerpoint/2010/main" val="136712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244E5F-8C86-88CD-5EDB-F9B32174F66A}"/>
              </a:ext>
            </a:extLst>
          </p:cNvPr>
          <p:cNvPicPr>
            <a:picLocks noChangeAspect="1"/>
          </p:cNvPicPr>
          <p:nvPr/>
        </p:nvPicPr>
        <p:blipFill>
          <a:blip r:embed="rId2"/>
          <a:stretch>
            <a:fillRect/>
          </a:stretch>
        </p:blipFill>
        <p:spPr>
          <a:xfrm>
            <a:off x="2254250" y="227542"/>
            <a:ext cx="7683500" cy="6402916"/>
          </a:xfrm>
          <a:prstGeom prst="rect">
            <a:avLst/>
          </a:prstGeom>
        </p:spPr>
      </p:pic>
    </p:spTree>
    <p:extLst>
      <p:ext uri="{BB962C8B-B14F-4D97-AF65-F5344CB8AC3E}">
        <p14:creationId xmlns:p14="http://schemas.microsoft.com/office/powerpoint/2010/main" val="2704376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2894-5B66-382B-3B37-142670CCAAE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4D6144F-519D-6A8B-6267-7BA4AC88D216}"/>
              </a:ext>
            </a:extLst>
          </p:cNvPr>
          <p:cNvSpPr>
            <a:spLocks noGrp="1"/>
          </p:cNvSpPr>
          <p:nvPr>
            <p:ph idx="1"/>
          </p:nvPr>
        </p:nvSpPr>
        <p:spPr/>
        <p:txBody>
          <a:bodyPr/>
          <a:lstStyle/>
          <a:p>
            <a:endParaRPr lang="en-AU"/>
          </a:p>
        </p:txBody>
      </p:sp>
      <p:pic>
        <p:nvPicPr>
          <p:cNvPr id="4" name="Content Placeholder 1">
            <a:extLst>
              <a:ext uri="{FF2B5EF4-FFF2-40B4-BE49-F238E27FC236}">
                <a16:creationId xmlns:a16="http://schemas.microsoft.com/office/drawing/2014/main" id="{AFF46A80-BCB9-38AB-6D3C-88778BD28649}"/>
              </a:ext>
            </a:extLst>
          </p:cNvPr>
          <p:cNvPicPr>
            <a:picLocks noChangeAspect="1"/>
          </p:cNvPicPr>
          <p:nvPr/>
        </p:nvPicPr>
        <p:blipFill rotWithShape="1">
          <a:blip r:embed="rId2"/>
          <a:srcRect l="1108" r="1986" b="1"/>
          <a:stretch/>
        </p:blipFill>
        <p:spPr>
          <a:xfrm>
            <a:off x="20" y="1282"/>
            <a:ext cx="12191980" cy="6856718"/>
          </a:xfrm>
          <a:prstGeom prst="rect">
            <a:avLst/>
          </a:prstGeom>
        </p:spPr>
      </p:pic>
    </p:spTree>
    <p:extLst>
      <p:ext uri="{BB962C8B-B14F-4D97-AF65-F5344CB8AC3E}">
        <p14:creationId xmlns:p14="http://schemas.microsoft.com/office/powerpoint/2010/main" val="189664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1A2A5-BF75-1F5B-B04C-2F231442A5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855592-DC51-A432-24C7-815407BC4407}"/>
              </a:ext>
            </a:extLst>
          </p:cNvPr>
          <p:cNvSpPr/>
          <p:nvPr/>
        </p:nvSpPr>
        <p:spPr>
          <a:xfrm>
            <a:off x="-2" y="-19384"/>
            <a:ext cx="12192001" cy="6877384"/>
          </a:xfrm>
          <a:prstGeom prst="rect">
            <a:avLst/>
          </a:prstGeom>
          <a:solidFill>
            <a:srgbClr val="E8F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6" name="Picture 45" descr="A group of people standing in a line&#10;&#10;Description automatically generated with medium confidence">
            <a:extLst>
              <a:ext uri="{FF2B5EF4-FFF2-40B4-BE49-F238E27FC236}">
                <a16:creationId xmlns:a16="http://schemas.microsoft.com/office/drawing/2014/main" id="{1525ADA2-C6D2-CFB2-92CC-90B6D13E859F}"/>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7452017" y="4514970"/>
            <a:ext cx="4335370" cy="2002890"/>
          </a:xfrm>
          <a:prstGeom prst="rect">
            <a:avLst/>
          </a:prstGeom>
        </p:spPr>
      </p:pic>
      <p:sp>
        <p:nvSpPr>
          <p:cNvPr id="30" name="TextBox 29">
            <a:extLst>
              <a:ext uri="{FF2B5EF4-FFF2-40B4-BE49-F238E27FC236}">
                <a16:creationId xmlns:a16="http://schemas.microsoft.com/office/drawing/2014/main" id="{D4D772C6-946D-22AA-E1DB-C23F23885749}"/>
              </a:ext>
            </a:extLst>
          </p:cNvPr>
          <p:cNvSpPr txBox="1"/>
          <p:nvPr/>
        </p:nvSpPr>
        <p:spPr>
          <a:xfrm>
            <a:off x="416994" y="1239039"/>
            <a:ext cx="11358013" cy="4062651"/>
          </a:xfrm>
          <a:prstGeom prst="rect">
            <a:avLst/>
          </a:prstGeom>
          <a:noFill/>
        </p:spPr>
        <p:txBody>
          <a:bodyPr wrap="square" numCol="1" spcCol="360000" rtlCol="0">
            <a:spAutoFit/>
          </a:bodyPr>
          <a:lstStyle/>
          <a:p>
            <a:r>
              <a:rPr lang="en-AU" sz="2400" b="1" dirty="0">
                <a:solidFill>
                  <a:srgbClr val="F28A00"/>
                </a:solidFill>
                <a:latin typeface="Museo Slab 500" panose="02000000000000000000"/>
              </a:rPr>
              <a:t>Moiety Titles </a:t>
            </a:r>
            <a:endParaRPr lang="en-AU" sz="2400" dirty="0">
              <a:solidFill>
                <a:srgbClr val="F28A00"/>
              </a:solidFill>
              <a:latin typeface="Museo Slab 500" panose="02000000000000000000"/>
            </a:endParaRPr>
          </a:p>
          <a:p>
            <a:r>
              <a:rPr lang="en-US" sz="1900" dirty="0">
                <a:solidFill>
                  <a:srgbClr val="16578D"/>
                </a:solidFill>
                <a:latin typeface="Museo Slab 500" panose="02000000000000000000"/>
                <a:cs typeface="Poppins Light" panose="00000400000000000000" pitchFamily="2" charset="0"/>
              </a:rPr>
              <a:t>In a moiety title, sometimes referred to as a cross lease, the ownership of a unit comes from being the registered owner of a share of the land the group of units sits on. The owner is leasing the right to occupy their unit, along with the right to use common areas, from the other unit owners.</a:t>
            </a:r>
          </a:p>
          <a:p>
            <a:endParaRPr lang="en-US" sz="1600" dirty="0">
              <a:latin typeface="Poppins Light" panose="00000400000000000000" pitchFamily="2" charset="0"/>
              <a:cs typeface="Poppins Light" panose="00000400000000000000" pitchFamily="2" charset="0"/>
            </a:endParaRPr>
          </a:p>
          <a:p>
            <a:r>
              <a:rPr lang="en-AU" sz="2400" b="1" dirty="0">
                <a:solidFill>
                  <a:srgbClr val="8CAE2F"/>
                </a:solidFill>
                <a:latin typeface="Museo Slab 500" panose="02000000000000000000"/>
              </a:rPr>
              <a:t>Company Titles</a:t>
            </a:r>
            <a:endParaRPr lang="en-AU" sz="2400" dirty="0">
              <a:solidFill>
                <a:srgbClr val="8CAE2F"/>
              </a:solidFill>
              <a:latin typeface="Museo Slab 500" panose="02000000000000000000"/>
            </a:endParaRPr>
          </a:p>
          <a:p>
            <a:pPr algn="just"/>
            <a:r>
              <a:rPr lang="en-US" sz="1900" dirty="0">
                <a:solidFill>
                  <a:srgbClr val="16578D"/>
                </a:solidFill>
                <a:latin typeface="Museo Slab 500" panose="02000000000000000000"/>
                <a:cs typeface="Poppins Light" panose="00000400000000000000" pitchFamily="2" charset="0"/>
              </a:rPr>
              <a:t>A company is registered on the certificate of title as the sole owner of the land a group of units sits on. Owners are issued with a share certificate in the company. Each unit owner has the exclusive right to occupy their unit &amp; have the right to use common areas. When a unit is sold the share certificate is transferred to the buyer.</a:t>
            </a:r>
          </a:p>
          <a:p>
            <a:pPr algn="just"/>
            <a:endParaRPr lang="en-US" sz="1600" dirty="0">
              <a:solidFill>
                <a:srgbClr val="F3F7EA"/>
              </a:solidFill>
              <a:latin typeface="Poppins Light" panose="00000400000000000000" pitchFamily="2" charset="0"/>
              <a:cs typeface="Poppins Light" panose="00000400000000000000" pitchFamily="2" charset="0"/>
            </a:endParaRPr>
          </a:p>
          <a:p>
            <a:r>
              <a:rPr lang="en-US" sz="2400" b="1" dirty="0">
                <a:solidFill>
                  <a:srgbClr val="16578D"/>
                </a:solidFill>
                <a:latin typeface="Museo Slab 500" panose="02000000000000000000"/>
              </a:rPr>
              <a:t>Converting</a:t>
            </a:r>
            <a:r>
              <a:rPr lang="en-US" sz="2400" b="1" dirty="0">
                <a:latin typeface="Museo Slab 500" panose="02000000000000000000"/>
              </a:rPr>
              <a:t> </a:t>
            </a:r>
            <a:r>
              <a:rPr lang="en-US" sz="2400" b="1" dirty="0">
                <a:solidFill>
                  <a:srgbClr val="8CAE2F"/>
                </a:solidFill>
                <a:latin typeface="Museo Slab 500" panose="02000000000000000000"/>
              </a:rPr>
              <a:t>Company Titles</a:t>
            </a:r>
            <a:r>
              <a:rPr lang="en-US" sz="2400" b="1" dirty="0">
                <a:latin typeface="Museo Slab 500" panose="02000000000000000000"/>
              </a:rPr>
              <a:t> </a:t>
            </a:r>
            <a:r>
              <a:rPr lang="en-US" sz="2400" b="1" dirty="0">
                <a:solidFill>
                  <a:srgbClr val="16578D"/>
                </a:solidFill>
                <a:latin typeface="Museo Slab 500" panose="02000000000000000000"/>
              </a:rPr>
              <a:t>&amp;</a:t>
            </a:r>
            <a:r>
              <a:rPr lang="en-US" sz="2400" b="1" dirty="0">
                <a:latin typeface="Museo Slab 500" panose="02000000000000000000"/>
              </a:rPr>
              <a:t> </a:t>
            </a:r>
            <a:r>
              <a:rPr lang="en-US" sz="2400" b="1" dirty="0">
                <a:solidFill>
                  <a:srgbClr val="F28A00"/>
                </a:solidFill>
                <a:latin typeface="Museo Slab 500" panose="02000000000000000000"/>
              </a:rPr>
              <a:t>Moiety Titles</a:t>
            </a:r>
            <a:endParaRPr lang="en-AU" sz="2400" b="1" dirty="0">
              <a:solidFill>
                <a:srgbClr val="F28A00"/>
              </a:solidFill>
              <a:latin typeface="Museo Slab 500" panose="02000000000000000000"/>
              <a:cs typeface="Poppins Light" panose="00000400000000000000" pitchFamily="2" charset="0"/>
            </a:endParaRPr>
          </a:p>
          <a:p>
            <a:r>
              <a:rPr lang="en-US" sz="1900" dirty="0">
                <a:solidFill>
                  <a:srgbClr val="16578D"/>
                </a:solidFill>
                <a:latin typeface="Museo Slab 500" panose="02000000000000000000"/>
                <a:cs typeface="Poppins Light" panose="00000400000000000000" pitchFamily="2" charset="0"/>
              </a:rPr>
              <a:t>Most company &amp; moiety titles can be converted into either a community title or a Torrens title. This can make the administration simpler and may increase the value of the property.</a:t>
            </a:r>
            <a:endParaRPr lang="en-US" sz="1900" dirty="0">
              <a:latin typeface="Museo Slab 500" panose="02000000000000000000"/>
              <a:cs typeface="Poppins Light" panose="00000400000000000000" pitchFamily="2" charset="0"/>
            </a:endParaRPr>
          </a:p>
        </p:txBody>
      </p:sp>
      <p:pic>
        <p:nvPicPr>
          <p:cNvPr id="59" name="Picture 58" descr="A group of people in a line&#10;&#10;Description automatically generated">
            <a:extLst>
              <a:ext uri="{FF2B5EF4-FFF2-40B4-BE49-F238E27FC236}">
                <a16:creationId xmlns:a16="http://schemas.microsoft.com/office/drawing/2014/main" id="{EE5E5899-3A5B-A990-E35A-C01B905D25C9}"/>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rcRect l="16489" t="46546" r="16729" b="45621"/>
          <a:stretch/>
        </p:blipFill>
        <p:spPr>
          <a:xfrm>
            <a:off x="-250421" y="4964751"/>
            <a:ext cx="12692843" cy="2105588"/>
          </a:xfrm>
          <a:prstGeom prst="rect">
            <a:avLst/>
          </a:prstGeom>
        </p:spPr>
      </p:pic>
      <p:pic>
        <p:nvPicPr>
          <p:cNvPr id="60" name="Picture 59" descr="Text&#10;&#10;Description automatically generated">
            <a:extLst>
              <a:ext uri="{FF2B5EF4-FFF2-40B4-BE49-F238E27FC236}">
                <a16:creationId xmlns:a16="http://schemas.microsoft.com/office/drawing/2014/main" id="{FDBB9FB6-EC90-7459-5AC0-533FA1344D89}"/>
              </a:ext>
            </a:extLst>
          </p:cNvPr>
          <p:cNvPicPr>
            <a:picLocks noChangeAspect="1"/>
          </p:cNvPicPr>
          <p:nvPr/>
        </p:nvPicPr>
        <p:blipFill>
          <a:blip r:embed="rId5">
            <a:alphaModFix/>
          </a:blip>
          <a:stretch>
            <a:fillRect/>
          </a:stretch>
        </p:blipFill>
        <p:spPr>
          <a:xfrm>
            <a:off x="5077884" y="5606490"/>
            <a:ext cx="2036232" cy="925127"/>
          </a:xfrm>
          <a:prstGeom prst="rect">
            <a:avLst/>
          </a:prstGeom>
        </p:spPr>
      </p:pic>
      <p:sp>
        <p:nvSpPr>
          <p:cNvPr id="62" name="Rectangle 61">
            <a:extLst>
              <a:ext uri="{FF2B5EF4-FFF2-40B4-BE49-F238E27FC236}">
                <a16:creationId xmlns:a16="http://schemas.microsoft.com/office/drawing/2014/main" id="{CA79F381-022E-D12D-1916-2165DDA4ACF5}"/>
              </a:ext>
            </a:extLst>
          </p:cNvPr>
          <p:cNvSpPr/>
          <p:nvPr/>
        </p:nvSpPr>
        <p:spPr>
          <a:xfrm>
            <a:off x="-228600" y="326383"/>
            <a:ext cx="965200" cy="812800"/>
          </a:xfrm>
          <a:prstGeom prst="rect">
            <a:avLst/>
          </a:prstGeom>
          <a:solidFill>
            <a:srgbClr val="165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1">
            <a:extLst>
              <a:ext uri="{FF2B5EF4-FFF2-40B4-BE49-F238E27FC236}">
                <a16:creationId xmlns:a16="http://schemas.microsoft.com/office/drawing/2014/main" id="{EB5F1C63-50CD-8205-1E01-14BABF15943A}"/>
              </a:ext>
            </a:extLst>
          </p:cNvPr>
          <p:cNvSpPr txBox="1">
            <a:spLocks/>
          </p:cNvSpPr>
          <p:nvPr/>
        </p:nvSpPr>
        <p:spPr>
          <a:xfrm>
            <a:off x="429374" y="326383"/>
            <a:ext cx="11762625" cy="812800"/>
          </a:xfrm>
          <a:prstGeom prst="rect">
            <a:avLst/>
          </a:prstGeom>
          <a:solidFill>
            <a:srgbClr val="16578D"/>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sz="3000" b="1" dirty="0">
                <a:solidFill>
                  <a:srgbClr val="F28A00"/>
                </a:solidFill>
                <a:latin typeface="Museo Slab 500" panose="02000000000000000000"/>
                <a:cs typeface="Poppins Light" panose="00000400000000000000" pitchFamily="2" charset="0"/>
              </a:rPr>
              <a:t>Moiety</a:t>
            </a:r>
            <a:r>
              <a:rPr lang="en-GB" sz="3000" b="1" dirty="0">
                <a:solidFill>
                  <a:schemeClr val="bg1"/>
                </a:solidFill>
                <a:latin typeface="Museo Slab 500" panose="02000000000000000000"/>
                <a:cs typeface="Poppins Light" panose="00000400000000000000" pitchFamily="2" charset="0"/>
              </a:rPr>
              <a:t> </a:t>
            </a:r>
            <a:r>
              <a:rPr lang="en-GB" sz="3000" b="1" dirty="0">
                <a:solidFill>
                  <a:srgbClr val="E8F6FF"/>
                </a:solidFill>
                <a:latin typeface="Museo Slab 500" panose="02000000000000000000"/>
                <a:cs typeface="Poppins Light" panose="00000400000000000000" pitchFamily="2" charset="0"/>
              </a:rPr>
              <a:t>&amp; </a:t>
            </a:r>
            <a:r>
              <a:rPr lang="en-GB" sz="3000" b="1" dirty="0">
                <a:solidFill>
                  <a:srgbClr val="8CAE2F"/>
                </a:solidFill>
                <a:latin typeface="Museo Slab 500" panose="02000000000000000000"/>
                <a:cs typeface="Poppins Light" panose="00000400000000000000" pitchFamily="2" charset="0"/>
              </a:rPr>
              <a:t>Corporations Titles</a:t>
            </a:r>
          </a:p>
        </p:txBody>
      </p:sp>
    </p:spTree>
    <p:extLst>
      <p:ext uri="{BB962C8B-B14F-4D97-AF65-F5344CB8AC3E}">
        <p14:creationId xmlns:p14="http://schemas.microsoft.com/office/powerpoint/2010/main" val="1910376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800936-66E2-9374-3FFC-28A1A33DF1EB}"/>
              </a:ext>
            </a:extLst>
          </p:cNvPr>
          <p:cNvSpPr/>
          <p:nvPr/>
        </p:nvSpPr>
        <p:spPr>
          <a:xfrm>
            <a:off x="3302000" y="0"/>
            <a:ext cx="5676900" cy="6858000"/>
          </a:xfrm>
          <a:prstGeom prst="rect">
            <a:avLst/>
          </a:prstGeom>
          <a:solidFill>
            <a:srgbClr val="1657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25275604-91A0-8169-B5CE-7A32A5357CFC}"/>
              </a:ext>
            </a:extLst>
          </p:cNvPr>
          <p:cNvPicPr>
            <a:picLocks noChangeAspect="1"/>
          </p:cNvPicPr>
          <p:nvPr/>
        </p:nvPicPr>
        <p:blipFill>
          <a:blip r:embed="rId2"/>
          <a:stretch>
            <a:fillRect/>
          </a:stretch>
        </p:blipFill>
        <p:spPr>
          <a:xfrm>
            <a:off x="4084917" y="627849"/>
            <a:ext cx="4022166" cy="5602303"/>
          </a:xfrm>
          <a:prstGeom prst="rect">
            <a:avLst/>
          </a:prstGeom>
        </p:spPr>
      </p:pic>
    </p:spTree>
    <p:extLst>
      <p:ext uri="{BB962C8B-B14F-4D97-AF65-F5344CB8AC3E}">
        <p14:creationId xmlns:p14="http://schemas.microsoft.com/office/powerpoint/2010/main" val="4166801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FC7A7B-F3DC-E881-4252-D7E4DFA5F4B0}"/>
              </a:ext>
            </a:extLst>
          </p:cNvPr>
          <p:cNvPicPr>
            <a:picLocks noChangeAspect="1"/>
          </p:cNvPicPr>
          <p:nvPr/>
        </p:nvPicPr>
        <p:blipFill>
          <a:blip r:embed="rId3"/>
          <a:stretch>
            <a:fillRect/>
          </a:stretch>
        </p:blipFill>
        <p:spPr>
          <a:xfrm>
            <a:off x="2088523" y="0"/>
            <a:ext cx="8014954" cy="6858000"/>
          </a:xfrm>
          <a:prstGeom prst="rect">
            <a:avLst/>
          </a:prstGeom>
        </p:spPr>
      </p:pic>
    </p:spTree>
    <p:extLst>
      <p:ext uri="{BB962C8B-B14F-4D97-AF65-F5344CB8AC3E}">
        <p14:creationId xmlns:p14="http://schemas.microsoft.com/office/powerpoint/2010/main" val="4088485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D5A13-B8DA-52F8-329C-541BCB9289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53D993F-B686-0678-02FC-19A011E4F1B3}"/>
              </a:ext>
            </a:extLst>
          </p:cNvPr>
          <p:cNvSpPr/>
          <p:nvPr/>
        </p:nvSpPr>
        <p:spPr>
          <a:xfrm>
            <a:off x="0" y="-29213"/>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2867E41-99A0-5F3B-2B84-FAF274DA1079}"/>
              </a:ext>
            </a:extLst>
          </p:cNvPr>
          <p:cNvSpPr/>
          <p:nvPr/>
        </p:nvSpPr>
        <p:spPr>
          <a:xfrm>
            <a:off x="4815586" y="-146573"/>
            <a:ext cx="7413762"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C13830ED-2A9C-3D20-B6A3-063A04458D3E}"/>
              </a:ext>
            </a:extLst>
          </p:cNvPr>
          <p:cNvGrpSpPr/>
          <p:nvPr/>
        </p:nvGrpSpPr>
        <p:grpSpPr>
          <a:xfrm>
            <a:off x="-949588" y="4823522"/>
            <a:ext cx="12201913" cy="2034478"/>
            <a:chOff x="-414526" y="4514970"/>
            <a:chExt cx="12201913" cy="2034478"/>
          </a:xfrm>
        </p:grpSpPr>
        <p:pic>
          <p:nvPicPr>
            <p:cNvPr id="36" name="Picture 35" descr="A group of people standing in a line&#10;&#10;Description automatically generated">
              <a:extLst>
                <a:ext uri="{FF2B5EF4-FFF2-40B4-BE49-F238E27FC236}">
                  <a16:creationId xmlns:a16="http://schemas.microsoft.com/office/drawing/2014/main" id="{80165821-2C87-9D78-8E51-D6B5C507CD14}"/>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D741802D-2FE5-7B9D-7660-9CBB1BE8950D}"/>
                </a:ext>
              </a:extLst>
            </p:cNvPr>
            <p:cNvGrpSpPr/>
            <p:nvPr/>
          </p:nvGrpSpPr>
          <p:grpSpPr>
            <a:xfrm>
              <a:off x="-414526" y="4514970"/>
              <a:ext cx="12201913" cy="2034478"/>
              <a:chOff x="0" y="1942012"/>
              <a:chExt cx="10833556" cy="1872508"/>
            </a:xfrm>
          </p:grpSpPr>
          <p:grpSp>
            <p:nvGrpSpPr>
              <p:cNvPr id="38" name="Group 37">
                <a:extLst>
                  <a:ext uri="{FF2B5EF4-FFF2-40B4-BE49-F238E27FC236}">
                    <a16:creationId xmlns:a16="http://schemas.microsoft.com/office/drawing/2014/main" id="{E97B7B65-B056-D49A-DE05-637A18C5C21C}"/>
                  </a:ext>
                </a:extLst>
              </p:cNvPr>
              <p:cNvGrpSpPr/>
              <p:nvPr/>
            </p:nvGrpSpPr>
            <p:grpSpPr>
              <a:xfrm>
                <a:off x="0" y="1942012"/>
                <a:ext cx="7336972" cy="1872508"/>
                <a:chOff x="0" y="1942012"/>
                <a:chExt cx="7336972" cy="1872508"/>
              </a:xfrm>
            </p:grpSpPr>
            <p:pic>
              <p:nvPicPr>
                <p:cNvPr id="40" name="Picture 39" descr="A group of people standing in a line&#10;&#10;Description automatically generated with medium confidence">
                  <a:extLst>
                    <a:ext uri="{FF2B5EF4-FFF2-40B4-BE49-F238E27FC236}">
                      <a16:creationId xmlns:a16="http://schemas.microsoft.com/office/drawing/2014/main" id="{21A19A8D-865A-C69E-D10D-6D661FE4FF70}"/>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07C6ED3E-AD04-1C99-77A8-B0607A6D1A29}"/>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2"/>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3E417B94-BD4C-E7C7-E684-5FC1C9D5E879}"/>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 name="Title 1">
            <a:extLst>
              <a:ext uri="{FF2B5EF4-FFF2-40B4-BE49-F238E27FC236}">
                <a16:creationId xmlns:a16="http://schemas.microsoft.com/office/drawing/2014/main" id="{80A67A17-E854-8F5F-F865-042D503EB1E6}"/>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pic>
        <p:nvPicPr>
          <p:cNvPr id="5" name="Picture 4">
            <a:extLst>
              <a:ext uri="{FF2B5EF4-FFF2-40B4-BE49-F238E27FC236}">
                <a16:creationId xmlns:a16="http://schemas.microsoft.com/office/drawing/2014/main" id="{7F9D7F53-3263-2A35-A09D-83F8E3D6ED37}"/>
              </a:ext>
            </a:extLst>
          </p:cNvPr>
          <p:cNvPicPr>
            <a:picLocks noChangeAspect="1"/>
          </p:cNvPicPr>
          <p:nvPr/>
        </p:nvPicPr>
        <p:blipFill>
          <a:blip r:embed="rId3"/>
          <a:stretch>
            <a:fillRect/>
          </a:stretch>
        </p:blipFill>
        <p:spPr>
          <a:xfrm>
            <a:off x="6411204" y="123604"/>
            <a:ext cx="4222525" cy="6571747"/>
          </a:xfrm>
          <a:prstGeom prst="rect">
            <a:avLst/>
          </a:prstGeom>
        </p:spPr>
      </p:pic>
    </p:spTree>
    <p:extLst>
      <p:ext uri="{BB962C8B-B14F-4D97-AF65-F5344CB8AC3E}">
        <p14:creationId xmlns:p14="http://schemas.microsoft.com/office/powerpoint/2010/main" val="2874021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5497-E7F7-D9E3-9B64-442C0180C3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BDEF96-1153-98BF-1504-C4F6D279C150}"/>
              </a:ext>
            </a:extLst>
          </p:cNvPr>
          <p:cNvSpPr/>
          <p:nvPr/>
        </p:nvSpPr>
        <p:spPr>
          <a:xfrm>
            <a:off x="0" y="-70163"/>
            <a:ext cx="12318999" cy="6994743"/>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91C90602-7A7E-B21F-E869-2FD143351D67}"/>
              </a:ext>
            </a:extLst>
          </p:cNvPr>
          <p:cNvSpPr/>
          <p:nvPr/>
        </p:nvSpPr>
        <p:spPr>
          <a:xfrm>
            <a:off x="-39193" y="-190499"/>
            <a:ext cx="7413762" cy="7232440"/>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00A85CDA-32B6-1D31-6968-730FC648ED2E}"/>
              </a:ext>
            </a:extLst>
          </p:cNvPr>
          <p:cNvGrpSpPr/>
          <p:nvPr/>
        </p:nvGrpSpPr>
        <p:grpSpPr>
          <a:xfrm>
            <a:off x="6568812" y="4890102"/>
            <a:ext cx="12201913" cy="2034478"/>
            <a:chOff x="-414526" y="4514970"/>
            <a:chExt cx="12201913" cy="2034478"/>
          </a:xfrm>
        </p:grpSpPr>
        <p:pic>
          <p:nvPicPr>
            <p:cNvPr id="36" name="Picture 35" descr="A group of people standing in a line&#10;&#10;Description automatically generated">
              <a:extLst>
                <a:ext uri="{FF2B5EF4-FFF2-40B4-BE49-F238E27FC236}">
                  <a16:creationId xmlns:a16="http://schemas.microsoft.com/office/drawing/2014/main" id="{599965A6-A8BC-07A3-CEBE-FAA424B1A1C3}"/>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4DD03B92-1115-38CF-0DFE-22574B41DA32}"/>
                </a:ext>
              </a:extLst>
            </p:cNvPr>
            <p:cNvGrpSpPr/>
            <p:nvPr/>
          </p:nvGrpSpPr>
          <p:grpSpPr>
            <a:xfrm>
              <a:off x="-414526" y="4514970"/>
              <a:ext cx="12201913" cy="2034478"/>
              <a:chOff x="0" y="1942012"/>
              <a:chExt cx="10833556" cy="1872508"/>
            </a:xfrm>
          </p:grpSpPr>
          <p:grpSp>
            <p:nvGrpSpPr>
              <p:cNvPr id="38" name="Group 37">
                <a:extLst>
                  <a:ext uri="{FF2B5EF4-FFF2-40B4-BE49-F238E27FC236}">
                    <a16:creationId xmlns:a16="http://schemas.microsoft.com/office/drawing/2014/main" id="{99B739A6-0491-D038-E5D2-675D99D17282}"/>
                  </a:ext>
                </a:extLst>
              </p:cNvPr>
              <p:cNvGrpSpPr/>
              <p:nvPr/>
            </p:nvGrpSpPr>
            <p:grpSpPr>
              <a:xfrm>
                <a:off x="0" y="1942012"/>
                <a:ext cx="7336972" cy="1872508"/>
                <a:chOff x="0" y="1942012"/>
                <a:chExt cx="7336972" cy="1872508"/>
              </a:xfrm>
            </p:grpSpPr>
            <p:pic>
              <p:nvPicPr>
                <p:cNvPr id="40" name="Picture 39" descr="A group of people standing in a line&#10;&#10;Description automatically generated with medium confidence">
                  <a:extLst>
                    <a:ext uri="{FF2B5EF4-FFF2-40B4-BE49-F238E27FC236}">
                      <a16:creationId xmlns:a16="http://schemas.microsoft.com/office/drawing/2014/main" id="{04ED3BD7-2EA9-F313-3A33-83A9B3D663A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79A928CB-5082-74E1-1929-2973259E435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2"/>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87268F2B-146E-2478-BDEA-D253C8B72E9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 name="Title 1">
            <a:extLst>
              <a:ext uri="{FF2B5EF4-FFF2-40B4-BE49-F238E27FC236}">
                <a16:creationId xmlns:a16="http://schemas.microsoft.com/office/drawing/2014/main" id="{94F02624-9073-4BD5-2597-BCA52984320B}"/>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pic>
        <p:nvPicPr>
          <p:cNvPr id="3" name="Picture 2">
            <a:extLst>
              <a:ext uri="{FF2B5EF4-FFF2-40B4-BE49-F238E27FC236}">
                <a16:creationId xmlns:a16="http://schemas.microsoft.com/office/drawing/2014/main" id="{B986FF49-A274-C55A-CB8D-8AEE4A67C53A}"/>
              </a:ext>
            </a:extLst>
          </p:cNvPr>
          <p:cNvPicPr>
            <a:picLocks noChangeAspect="1"/>
          </p:cNvPicPr>
          <p:nvPr/>
        </p:nvPicPr>
        <p:blipFill>
          <a:blip r:embed="rId3"/>
          <a:stretch>
            <a:fillRect/>
          </a:stretch>
        </p:blipFill>
        <p:spPr>
          <a:xfrm>
            <a:off x="1365534" y="0"/>
            <a:ext cx="4604307" cy="6858000"/>
          </a:xfrm>
          <a:prstGeom prst="rect">
            <a:avLst/>
          </a:prstGeom>
        </p:spPr>
      </p:pic>
    </p:spTree>
    <p:extLst>
      <p:ext uri="{BB962C8B-B14F-4D97-AF65-F5344CB8AC3E}">
        <p14:creationId xmlns:p14="http://schemas.microsoft.com/office/powerpoint/2010/main" val="131073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7571-2A33-A307-BD7C-15F5E3A524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07EEE2-733F-1E64-0613-7C90A88E1DB4}"/>
              </a:ext>
            </a:extLst>
          </p:cNvPr>
          <p:cNvSpPr/>
          <p:nvPr/>
        </p:nvSpPr>
        <p:spPr>
          <a:xfrm>
            <a:off x="0" y="31588"/>
            <a:ext cx="12192001" cy="6877384"/>
          </a:xfrm>
          <a:prstGeom prst="rect">
            <a:avLst/>
          </a:prstGeom>
          <a:solidFill>
            <a:srgbClr val="1657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42F803C4-3012-DEEA-AAFC-ADC689FF9D19}"/>
              </a:ext>
            </a:extLst>
          </p:cNvPr>
          <p:cNvSpPr/>
          <p:nvPr/>
        </p:nvSpPr>
        <p:spPr>
          <a:xfrm>
            <a:off x="4254582" y="-127052"/>
            <a:ext cx="8026317" cy="7112103"/>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DFB91312-5A22-968B-2E56-300806CE3440}"/>
              </a:ext>
            </a:extLst>
          </p:cNvPr>
          <p:cNvGrpSpPr/>
          <p:nvPr/>
        </p:nvGrpSpPr>
        <p:grpSpPr>
          <a:xfrm>
            <a:off x="-949588" y="4823522"/>
            <a:ext cx="12201913" cy="2034478"/>
            <a:chOff x="-414526" y="4514970"/>
            <a:chExt cx="12201913" cy="2034478"/>
          </a:xfrm>
        </p:grpSpPr>
        <p:pic>
          <p:nvPicPr>
            <p:cNvPr id="36" name="Picture 35" descr="A group of people standing in a line&#10;&#10;Description automatically generated">
              <a:extLst>
                <a:ext uri="{FF2B5EF4-FFF2-40B4-BE49-F238E27FC236}">
                  <a16:creationId xmlns:a16="http://schemas.microsoft.com/office/drawing/2014/main" id="{1CCDB1DF-D4DF-CBB8-242A-DFE9D0B9BEEF}"/>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1676400" y="5134893"/>
              <a:ext cx="2377440" cy="1133827"/>
            </a:xfrm>
            <a:prstGeom prst="rect">
              <a:avLst/>
            </a:prstGeom>
          </p:spPr>
        </p:pic>
        <p:grpSp>
          <p:nvGrpSpPr>
            <p:cNvPr id="37" name="Group 36">
              <a:extLst>
                <a:ext uri="{FF2B5EF4-FFF2-40B4-BE49-F238E27FC236}">
                  <a16:creationId xmlns:a16="http://schemas.microsoft.com/office/drawing/2014/main" id="{FAEDA123-6DAB-5CD6-3FEE-6756F84528E5}"/>
                </a:ext>
              </a:extLst>
            </p:cNvPr>
            <p:cNvGrpSpPr/>
            <p:nvPr/>
          </p:nvGrpSpPr>
          <p:grpSpPr>
            <a:xfrm>
              <a:off x="-414526" y="4514970"/>
              <a:ext cx="12201913" cy="2034478"/>
              <a:chOff x="0" y="1942012"/>
              <a:chExt cx="10833556" cy="1872508"/>
            </a:xfrm>
          </p:grpSpPr>
          <p:grpSp>
            <p:nvGrpSpPr>
              <p:cNvPr id="38" name="Group 37">
                <a:extLst>
                  <a:ext uri="{FF2B5EF4-FFF2-40B4-BE49-F238E27FC236}">
                    <a16:creationId xmlns:a16="http://schemas.microsoft.com/office/drawing/2014/main" id="{DD394140-45A9-3F12-C9D2-684D3F118472}"/>
                  </a:ext>
                </a:extLst>
              </p:cNvPr>
              <p:cNvGrpSpPr/>
              <p:nvPr/>
            </p:nvGrpSpPr>
            <p:grpSpPr>
              <a:xfrm>
                <a:off x="0" y="1942012"/>
                <a:ext cx="7336972" cy="1872508"/>
                <a:chOff x="0" y="1942012"/>
                <a:chExt cx="7336972" cy="1872508"/>
              </a:xfrm>
            </p:grpSpPr>
            <p:pic>
              <p:nvPicPr>
                <p:cNvPr id="40" name="Picture 39" descr="A group of people standing in a line&#10;&#10;Description automatically generated with medium confidence">
                  <a:extLst>
                    <a:ext uri="{FF2B5EF4-FFF2-40B4-BE49-F238E27FC236}">
                      <a16:creationId xmlns:a16="http://schemas.microsoft.com/office/drawing/2014/main" id="{10A3816E-A017-CBD6-EFF6-079F4DE3FDDC}"/>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41" name="Picture 40" descr="A group of people standing in a line&#10;&#10;Description automatically generated with medium confidence">
                  <a:extLst>
                    <a:ext uri="{FF2B5EF4-FFF2-40B4-BE49-F238E27FC236}">
                      <a16:creationId xmlns:a16="http://schemas.microsoft.com/office/drawing/2014/main" id="{5C8B7C76-47A5-B997-ED4B-540D1E3D4A48}"/>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2"/>
                  <a:ext cx="3849189" cy="1843435"/>
                </a:xfrm>
                <a:prstGeom prst="rect">
                  <a:avLst/>
                </a:prstGeom>
              </p:spPr>
            </p:pic>
          </p:grpSp>
          <p:pic>
            <p:nvPicPr>
              <p:cNvPr id="39" name="Picture 38" descr="A group of people standing in a line&#10;&#10;Description automatically generated with medium confidence">
                <a:extLst>
                  <a:ext uri="{FF2B5EF4-FFF2-40B4-BE49-F238E27FC236}">
                    <a16:creationId xmlns:a16="http://schemas.microsoft.com/office/drawing/2014/main" id="{B6A2A98C-3780-F6E8-5CDC-C428E89DF71C}"/>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grpSp>
      <p:sp>
        <p:nvSpPr>
          <p:cNvPr id="2" name="Title 1">
            <a:extLst>
              <a:ext uri="{FF2B5EF4-FFF2-40B4-BE49-F238E27FC236}">
                <a16:creationId xmlns:a16="http://schemas.microsoft.com/office/drawing/2014/main" id="{86D4106C-CCF4-F136-7BEA-AD6F6DDBA10E}"/>
              </a:ext>
            </a:extLst>
          </p:cNvPr>
          <p:cNvSpPr txBox="1">
            <a:spLocks/>
          </p:cNvSpPr>
          <p:nvPr/>
        </p:nvSpPr>
        <p:spPr>
          <a:xfrm>
            <a:off x="8118443" y="2347895"/>
            <a:ext cx="3916579" cy="11983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endParaRPr lang="en-AU" dirty="0">
              <a:solidFill>
                <a:srgbClr val="8CAE2F"/>
              </a:solidFill>
            </a:endParaRPr>
          </a:p>
        </p:txBody>
      </p:sp>
      <p:pic>
        <p:nvPicPr>
          <p:cNvPr id="3" name="Picture 2">
            <a:extLst>
              <a:ext uri="{FF2B5EF4-FFF2-40B4-BE49-F238E27FC236}">
                <a16:creationId xmlns:a16="http://schemas.microsoft.com/office/drawing/2014/main" id="{6EE33E5C-C3E4-6116-0DE7-13256D672C88}"/>
              </a:ext>
            </a:extLst>
          </p:cNvPr>
          <p:cNvPicPr>
            <a:picLocks noChangeAspect="1"/>
          </p:cNvPicPr>
          <p:nvPr/>
        </p:nvPicPr>
        <p:blipFill>
          <a:blip r:embed="rId3"/>
          <a:srcRect l="23358" t="-340" r="5531" b="9261"/>
          <a:stretch/>
        </p:blipFill>
        <p:spPr>
          <a:xfrm>
            <a:off x="4254582" y="82797"/>
            <a:ext cx="8038660" cy="6692406"/>
          </a:xfrm>
          <a:prstGeom prst="rect">
            <a:avLst/>
          </a:prstGeom>
        </p:spPr>
      </p:pic>
      <p:sp>
        <p:nvSpPr>
          <p:cNvPr id="7" name="Rectangle 6">
            <a:extLst>
              <a:ext uri="{FF2B5EF4-FFF2-40B4-BE49-F238E27FC236}">
                <a16:creationId xmlns:a16="http://schemas.microsoft.com/office/drawing/2014/main" id="{9C3A3A60-4725-50AE-4111-39B9B815E0A0}"/>
              </a:ext>
            </a:extLst>
          </p:cNvPr>
          <p:cNvSpPr/>
          <p:nvPr/>
        </p:nvSpPr>
        <p:spPr>
          <a:xfrm>
            <a:off x="-24686" y="862198"/>
            <a:ext cx="4279268" cy="2858901"/>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BF096756-50FA-BD0E-BF71-A80EF8D80B6B}"/>
              </a:ext>
            </a:extLst>
          </p:cNvPr>
          <p:cNvSpPr/>
          <p:nvPr/>
        </p:nvSpPr>
        <p:spPr>
          <a:xfrm>
            <a:off x="566118" y="1139954"/>
            <a:ext cx="4335370" cy="10832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dirty="0">
                <a:solidFill>
                  <a:srgbClr val="16578D"/>
                </a:solidFill>
                <a:latin typeface="Museo Slab 500" panose="02000000000000000000"/>
              </a:rPr>
              <a:t>Thanks for listening!</a:t>
            </a:r>
          </a:p>
        </p:txBody>
      </p:sp>
      <p:sp>
        <p:nvSpPr>
          <p:cNvPr id="9" name="TextBox 8">
            <a:extLst>
              <a:ext uri="{FF2B5EF4-FFF2-40B4-BE49-F238E27FC236}">
                <a16:creationId xmlns:a16="http://schemas.microsoft.com/office/drawing/2014/main" id="{6B766ED6-6AD2-0D48-20B8-92F665A2CBCB}"/>
              </a:ext>
            </a:extLst>
          </p:cNvPr>
          <p:cNvSpPr txBox="1"/>
          <p:nvPr/>
        </p:nvSpPr>
        <p:spPr>
          <a:xfrm>
            <a:off x="528588" y="2553008"/>
            <a:ext cx="3251200" cy="861774"/>
          </a:xfrm>
          <a:prstGeom prst="rect">
            <a:avLst/>
          </a:prstGeom>
          <a:noFill/>
        </p:spPr>
        <p:txBody>
          <a:bodyPr wrap="square" rtlCol="0">
            <a:spAutoFit/>
          </a:bodyPr>
          <a:lstStyle/>
          <a:p>
            <a:r>
              <a:rPr lang="en-AU" sz="5000" b="1" dirty="0">
                <a:solidFill>
                  <a:srgbClr val="F28A00"/>
                </a:solidFill>
                <a:latin typeface="Museo Slab 500" panose="02000000000000000000"/>
              </a:rPr>
              <a:t>Questions?</a:t>
            </a:r>
          </a:p>
        </p:txBody>
      </p:sp>
    </p:spTree>
    <p:extLst>
      <p:ext uri="{BB962C8B-B14F-4D97-AF65-F5344CB8AC3E}">
        <p14:creationId xmlns:p14="http://schemas.microsoft.com/office/powerpoint/2010/main" val="2012679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A203-993A-4855-98F1-A3F5A55CD355}"/>
              </a:ext>
            </a:extLst>
          </p:cNvPr>
          <p:cNvSpPr>
            <a:spLocks noGrp="1"/>
          </p:cNvSpPr>
          <p:nvPr>
            <p:ph type="title"/>
          </p:nvPr>
        </p:nvSpPr>
        <p:spPr/>
        <p:txBody>
          <a:bodyPr>
            <a:normAutofit/>
          </a:bodyPr>
          <a:lstStyle/>
          <a:p>
            <a:r>
              <a:rPr lang="en-AU" sz="2400" dirty="0"/>
              <a:t>0 - 2 lots (or buildings and improvements on the common property insured for less than $100 000) =</a:t>
            </a:r>
          </a:p>
        </p:txBody>
      </p:sp>
      <p:sp>
        <p:nvSpPr>
          <p:cNvPr id="3" name="Content Placeholder 2">
            <a:extLst>
              <a:ext uri="{FF2B5EF4-FFF2-40B4-BE49-F238E27FC236}">
                <a16:creationId xmlns:a16="http://schemas.microsoft.com/office/drawing/2014/main" id="{AD5D9125-8D11-442D-872A-1AFDE9EEE8A1}"/>
              </a:ext>
            </a:extLst>
          </p:cNvPr>
          <p:cNvSpPr>
            <a:spLocks noGrp="1"/>
          </p:cNvSpPr>
          <p:nvPr>
            <p:ph idx="1"/>
          </p:nvPr>
        </p:nvSpPr>
        <p:spPr/>
        <p:txBody>
          <a:bodyPr>
            <a:normAutofit fontScale="92500" lnSpcReduction="10000"/>
          </a:bodyPr>
          <a:lstStyle/>
          <a:p>
            <a:pPr marL="0" indent="0">
              <a:buNone/>
            </a:pPr>
            <a:r>
              <a:rPr lang="en-AU" dirty="0"/>
              <a:t>The by-laws of a scheme consisting of two lots may exempt the corporation from the requirements to:</a:t>
            </a:r>
          </a:p>
          <a:p>
            <a:pPr lvl="0"/>
            <a:r>
              <a:rPr lang="en-AU" dirty="0"/>
              <a:t>Hold annual general meetings (except the first general meeting)</a:t>
            </a:r>
          </a:p>
          <a:p>
            <a:pPr lvl="0"/>
            <a:r>
              <a:rPr lang="en-AU" dirty="0"/>
              <a:t>Prepare accounting records of the corporation’s receipts and expenditure and to prepare an annual statement of accounts</a:t>
            </a:r>
          </a:p>
          <a:p>
            <a:pPr lvl="0"/>
            <a:r>
              <a:rPr lang="en-AU" dirty="0"/>
              <a:t>Have the annual statement of accounts audited</a:t>
            </a:r>
          </a:p>
          <a:p>
            <a:pPr lvl="0"/>
            <a:r>
              <a:rPr lang="en-AU" dirty="0"/>
              <a:t>Establish administrative and sinking funds </a:t>
            </a:r>
          </a:p>
          <a:p>
            <a:pPr lvl="0"/>
            <a:r>
              <a:rPr lang="en-AU" dirty="0"/>
              <a:t>Maintain a register of the names of the owners of the  community lots.</a:t>
            </a:r>
          </a:p>
          <a:p>
            <a:pPr lvl="0"/>
            <a:r>
              <a:rPr lang="en-AU" dirty="0"/>
              <a:t>When there are only 2 lots, both owners must agree to achieve a special resolution.</a:t>
            </a:r>
          </a:p>
          <a:p>
            <a:pPr marL="0" indent="0">
              <a:buNone/>
            </a:pPr>
            <a:endParaRPr lang="en-AU" dirty="0"/>
          </a:p>
        </p:txBody>
      </p:sp>
    </p:spTree>
    <p:extLst>
      <p:ext uri="{BB962C8B-B14F-4D97-AF65-F5344CB8AC3E}">
        <p14:creationId xmlns:p14="http://schemas.microsoft.com/office/powerpoint/2010/main" val="2385402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1F9A70-116E-40EF-A759-CCC977CBD225}"/>
              </a:ext>
            </a:extLst>
          </p:cNvPr>
          <p:cNvSpPr>
            <a:spLocks noGrp="1"/>
          </p:cNvSpPr>
          <p:nvPr>
            <p:ph type="title"/>
          </p:nvPr>
        </p:nvSpPr>
        <p:spPr/>
        <p:txBody>
          <a:bodyPr/>
          <a:lstStyle/>
          <a:p>
            <a:r>
              <a:rPr lang="en-AU" dirty="0"/>
              <a:t>3 lots = </a:t>
            </a:r>
          </a:p>
        </p:txBody>
      </p:sp>
      <p:sp>
        <p:nvSpPr>
          <p:cNvPr id="6" name="Content Placeholder 5">
            <a:extLst>
              <a:ext uri="{FF2B5EF4-FFF2-40B4-BE49-F238E27FC236}">
                <a16:creationId xmlns:a16="http://schemas.microsoft.com/office/drawing/2014/main" id="{62F334F6-49A4-4D44-85F6-DC7CA892C2B9}"/>
              </a:ext>
            </a:extLst>
          </p:cNvPr>
          <p:cNvSpPr>
            <a:spLocks noGrp="1"/>
          </p:cNvSpPr>
          <p:nvPr>
            <p:ph idx="1"/>
          </p:nvPr>
        </p:nvSpPr>
        <p:spPr/>
        <p:txBody>
          <a:bodyPr>
            <a:normAutofit/>
          </a:bodyPr>
          <a:lstStyle/>
          <a:p>
            <a:r>
              <a:rPr lang="en-AU" dirty="0"/>
              <a:t>By laws may only exempt the corporation from the requirement to maintain a register of names of the owners of the community lots.</a:t>
            </a:r>
          </a:p>
          <a:p>
            <a:r>
              <a:rPr lang="en-AU" dirty="0"/>
              <a:t>When there are three community lots and the owner of each lot is entitled to one vote, a special resolution is achieved if the resolution is passed at a properly convened meeting of the corporation at which either no vote, or only one vote, is cast against the resolution.</a:t>
            </a:r>
          </a:p>
          <a:p>
            <a:endParaRPr lang="en-AU" dirty="0"/>
          </a:p>
        </p:txBody>
      </p:sp>
    </p:spTree>
    <p:extLst>
      <p:ext uri="{BB962C8B-B14F-4D97-AF65-F5344CB8AC3E}">
        <p14:creationId xmlns:p14="http://schemas.microsoft.com/office/powerpoint/2010/main" val="1860005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186A-5DBC-4CB7-8E14-4A4BB0AD026A}"/>
              </a:ext>
            </a:extLst>
          </p:cNvPr>
          <p:cNvSpPr>
            <a:spLocks noGrp="1"/>
          </p:cNvSpPr>
          <p:nvPr>
            <p:ph type="title"/>
          </p:nvPr>
        </p:nvSpPr>
        <p:spPr/>
        <p:txBody>
          <a:bodyPr/>
          <a:lstStyle/>
          <a:p>
            <a:r>
              <a:rPr lang="en-AU" dirty="0"/>
              <a:t>4 + Lots = </a:t>
            </a:r>
          </a:p>
        </p:txBody>
      </p:sp>
      <p:sp>
        <p:nvSpPr>
          <p:cNvPr id="3" name="Content Placeholder 2">
            <a:extLst>
              <a:ext uri="{FF2B5EF4-FFF2-40B4-BE49-F238E27FC236}">
                <a16:creationId xmlns:a16="http://schemas.microsoft.com/office/drawing/2014/main" id="{41C35B20-F3DF-443C-901F-FFFB51FD8E92}"/>
              </a:ext>
            </a:extLst>
          </p:cNvPr>
          <p:cNvSpPr>
            <a:spLocks noGrp="1"/>
          </p:cNvSpPr>
          <p:nvPr>
            <p:ph idx="1"/>
          </p:nvPr>
        </p:nvSpPr>
        <p:spPr/>
        <p:txBody>
          <a:bodyPr>
            <a:normAutofit/>
          </a:bodyPr>
          <a:lstStyle/>
          <a:p>
            <a:r>
              <a:rPr lang="en-AU" dirty="0"/>
              <a:t>When there are four or more community lots, a special resolution is achieved if the resolution is </a:t>
            </a:r>
            <a:r>
              <a:rPr lang="en-AU" b="1" dirty="0"/>
              <a:t>passed </a:t>
            </a:r>
            <a:r>
              <a:rPr lang="en-AU" dirty="0"/>
              <a:t>at a properly convened meeting of the Community corporation </a:t>
            </a:r>
            <a:r>
              <a:rPr lang="en-AU" b="1" dirty="0"/>
              <a:t>and </a:t>
            </a:r>
            <a:r>
              <a:rPr lang="en-AU" dirty="0"/>
              <a:t>the number of votes (if any) cast against the resolution is 25% or less of the total number of votes that could be cast at a meeting at which all lot owners are present and entitled to vote.</a:t>
            </a:r>
          </a:p>
          <a:p>
            <a:pPr marL="0" indent="0">
              <a:buNone/>
            </a:pPr>
            <a:endParaRPr lang="en-AU" dirty="0"/>
          </a:p>
        </p:txBody>
      </p:sp>
    </p:spTree>
    <p:extLst>
      <p:ext uri="{BB962C8B-B14F-4D97-AF65-F5344CB8AC3E}">
        <p14:creationId xmlns:p14="http://schemas.microsoft.com/office/powerpoint/2010/main" val="1490728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F034-928E-435C-86F7-CD9FEA75DDEC}"/>
              </a:ext>
            </a:extLst>
          </p:cNvPr>
          <p:cNvSpPr>
            <a:spLocks noGrp="1"/>
          </p:cNvSpPr>
          <p:nvPr>
            <p:ph type="title"/>
          </p:nvPr>
        </p:nvSpPr>
        <p:spPr/>
        <p:txBody>
          <a:bodyPr/>
          <a:lstStyle/>
          <a:p>
            <a:r>
              <a:rPr lang="en-AU" dirty="0"/>
              <a:t>0 – 6 lots =</a:t>
            </a:r>
          </a:p>
        </p:txBody>
      </p:sp>
      <p:sp>
        <p:nvSpPr>
          <p:cNvPr id="3" name="Content Placeholder 2">
            <a:extLst>
              <a:ext uri="{FF2B5EF4-FFF2-40B4-BE49-F238E27FC236}">
                <a16:creationId xmlns:a16="http://schemas.microsoft.com/office/drawing/2014/main" id="{776DDE2B-102B-41E0-BD2A-92783BB58E47}"/>
              </a:ext>
            </a:extLst>
          </p:cNvPr>
          <p:cNvSpPr>
            <a:spLocks noGrp="1"/>
          </p:cNvSpPr>
          <p:nvPr>
            <p:ph idx="1"/>
          </p:nvPr>
        </p:nvSpPr>
        <p:spPr/>
        <p:txBody>
          <a:bodyPr>
            <a:normAutofit/>
          </a:bodyPr>
          <a:lstStyle/>
          <a:p>
            <a:r>
              <a:rPr lang="en-AU" dirty="0"/>
              <a:t>If there are 6 or less lots (or buildings and improvements on the common property insured for less than $100 000) = no requirement to present a forward budget as part of expenditure statement at AGM </a:t>
            </a:r>
          </a:p>
          <a:p>
            <a:r>
              <a:rPr lang="en-AU" dirty="0"/>
              <a:t>If the community scheme consists only of lots used for residential purposes AND there are not more than 6 community lots AND the community corporation, by unanimous resolution, resolves not to have the statement of accounts for that financial year audited. </a:t>
            </a:r>
          </a:p>
          <a:p>
            <a:pPr marL="0" indent="0">
              <a:buNone/>
            </a:pPr>
            <a:endParaRPr lang="en-AU" dirty="0"/>
          </a:p>
        </p:txBody>
      </p:sp>
    </p:spTree>
    <p:extLst>
      <p:ext uri="{BB962C8B-B14F-4D97-AF65-F5344CB8AC3E}">
        <p14:creationId xmlns:p14="http://schemas.microsoft.com/office/powerpoint/2010/main" val="686097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83702-F962-422A-90F2-9DA6C347E7E3}"/>
              </a:ext>
            </a:extLst>
          </p:cNvPr>
          <p:cNvSpPr>
            <a:spLocks noGrp="1"/>
          </p:cNvSpPr>
          <p:nvPr>
            <p:ph idx="4294967295"/>
          </p:nvPr>
        </p:nvSpPr>
        <p:spPr>
          <a:xfrm>
            <a:off x="1524000" y="188641"/>
            <a:ext cx="8229600" cy="5937523"/>
          </a:xfrm>
        </p:spPr>
        <p:txBody>
          <a:bodyPr>
            <a:normAutofit fontScale="77500" lnSpcReduction="20000"/>
          </a:bodyPr>
          <a:lstStyle/>
          <a:p>
            <a:pPr marL="0" indent="0">
              <a:buNone/>
            </a:pPr>
            <a:endParaRPr lang="en-AU" dirty="0"/>
          </a:p>
          <a:p>
            <a:pPr marL="0" indent="0">
              <a:buNone/>
            </a:pPr>
            <a:r>
              <a:rPr lang="en-AU" b="1" dirty="0"/>
              <a:t>0 – 10 lots = </a:t>
            </a:r>
          </a:p>
          <a:p>
            <a:r>
              <a:rPr lang="en-AU" dirty="0"/>
              <a:t>1 person may hold 2 or all of the positions of presiding officer, secretary and treasurer </a:t>
            </a:r>
          </a:p>
          <a:p>
            <a:pPr marL="0" indent="0">
              <a:buNone/>
            </a:pPr>
            <a:endParaRPr lang="en-AU" dirty="0"/>
          </a:p>
          <a:p>
            <a:pPr marL="0" indent="0">
              <a:buNone/>
            </a:pPr>
            <a:r>
              <a:rPr lang="en-AU" b="1" dirty="0"/>
              <a:t>11+ lots = </a:t>
            </a:r>
          </a:p>
          <a:p>
            <a:r>
              <a:rPr lang="en-AU" dirty="0"/>
              <a:t>One person may hold up to 2 of these positions s 76(3)</a:t>
            </a:r>
          </a:p>
          <a:p>
            <a:pPr marL="0" indent="0">
              <a:buNone/>
            </a:pPr>
            <a:endParaRPr lang="en-AU" b="1" dirty="0"/>
          </a:p>
          <a:p>
            <a:pPr marL="0" indent="0">
              <a:buNone/>
            </a:pPr>
            <a:r>
              <a:rPr lang="en-AU" b="1" dirty="0"/>
              <a:t>7 – 20 lots = </a:t>
            </a:r>
          </a:p>
          <a:p>
            <a:r>
              <a:rPr lang="en-AU" dirty="0"/>
              <a:t>With improvements on the common property insured for $100 000 or more, a forward budget must be presented at each annual general meeting, as part of the expenditure statement. The forward budget must include proposed expenditure (other than recurrent expenditure) for a three year period. </a:t>
            </a:r>
          </a:p>
          <a:p>
            <a:pPr marL="0" indent="0">
              <a:buNone/>
            </a:pPr>
            <a:r>
              <a:rPr lang="en-AU" dirty="0"/>
              <a:t> </a:t>
            </a:r>
          </a:p>
          <a:p>
            <a:r>
              <a:rPr lang="en-AU" dirty="0"/>
              <a:t>New information must be presented about proposed non recurrent expenditure every 3 years </a:t>
            </a:r>
          </a:p>
          <a:p>
            <a:pPr marL="0" indent="0">
              <a:buNone/>
            </a:pPr>
            <a:endParaRPr lang="en-AU" dirty="0">
              <a:solidFill>
                <a:schemeClr val="bg1"/>
              </a:solidFill>
            </a:endParaRPr>
          </a:p>
        </p:txBody>
      </p:sp>
    </p:spTree>
    <p:extLst>
      <p:ext uri="{BB962C8B-B14F-4D97-AF65-F5344CB8AC3E}">
        <p14:creationId xmlns:p14="http://schemas.microsoft.com/office/powerpoint/2010/main" val="343197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F65A-4EB5-4183-6F0F-A03D67E5B4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D4DD08B-7C75-6A10-89E2-D905E5BC176C}"/>
              </a:ext>
            </a:extLst>
          </p:cNvPr>
          <p:cNvSpPr/>
          <p:nvPr/>
        </p:nvSpPr>
        <p:spPr>
          <a:xfrm>
            <a:off x="0" y="0"/>
            <a:ext cx="12191979" cy="6858000"/>
          </a:xfrm>
          <a:prstGeom prst="rect">
            <a:avLst/>
          </a:prstGeom>
          <a:solidFill>
            <a:srgbClr val="165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sp>
        <p:nvSpPr>
          <p:cNvPr id="25" name="Rectangle 24">
            <a:extLst>
              <a:ext uri="{FF2B5EF4-FFF2-40B4-BE49-F238E27FC236}">
                <a16:creationId xmlns:a16="http://schemas.microsoft.com/office/drawing/2014/main" id="{39FE2BEB-9601-CD99-81C8-E0AFD969657F}"/>
              </a:ext>
            </a:extLst>
          </p:cNvPr>
          <p:cNvSpPr/>
          <p:nvPr/>
        </p:nvSpPr>
        <p:spPr>
          <a:xfrm>
            <a:off x="-9914" y="6490826"/>
            <a:ext cx="12229128" cy="397557"/>
          </a:xfrm>
          <a:prstGeom prst="rect">
            <a:avLst/>
          </a:prstGeom>
          <a:solidFill>
            <a:srgbClr val="8CAE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28A00"/>
              </a:solidFill>
            </a:endParaRPr>
          </a:p>
        </p:txBody>
      </p:sp>
      <p:sp>
        <p:nvSpPr>
          <p:cNvPr id="4" name="Rectangle 3">
            <a:extLst>
              <a:ext uri="{FF2B5EF4-FFF2-40B4-BE49-F238E27FC236}">
                <a16:creationId xmlns:a16="http://schemas.microsoft.com/office/drawing/2014/main" id="{AC38229A-9AD8-56C4-BEF0-7CBD80607656}"/>
              </a:ext>
            </a:extLst>
          </p:cNvPr>
          <p:cNvSpPr/>
          <p:nvPr/>
        </p:nvSpPr>
        <p:spPr>
          <a:xfrm>
            <a:off x="-23531" y="1524000"/>
            <a:ext cx="12229128" cy="2002890"/>
          </a:xfrm>
          <a:prstGeom prst="rect">
            <a:avLst/>
          </a:prstGeom>
          <a:solidFill>
            <a:srgbClr val="E8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descr="A group of people standing in a line&#10;&#10;Description automatically generated">
            <a:extLst>
              <a:ext uri="{FF2B5EF4-FFF2-40B4-BE49-F238E27FC236}">
                <a16:creationId xmlns:a16="http://schemas.microsoft.com/office/drawing/2014/main" id="{4783EF0E-683F-7DA4-B9AC-82266E5001E4}"/>
              </a:ext>
            </a:extLst>
          </p:cNvPr>
          <p:cNvPicPr>
            <a:picLocks noChangeAspect="1"/>
          </p:cNvPicPr>
          <p:nvPr/>
        </p:nvPicPr>
        <p:blipFill>
          <a:blip r:embed="rId2">
            <a:extLst>
              <a:ext uri="{28A0092B-C50C-407E-A947-70E740481C1C}">
                <a14:useLocalDpi xmlns:a14="http://schemas.microsoft.com/office/drawing/2010/main" val="0"/>
              </a:ext>
            </a:extLst>
          </a:blip>
          <a:srcRect l="4228" t="27674" r="2713" b="27945"/>
          <a:stretch/>
        </p:blipFill>
        <p:spPr>
          <a:xfrm>
            <a:off x="4907280" y="5134893"/>
            <a:ext cx="2377440" cy="1133827"/>
          </a:xfrm>
          <a:prstGeom prst="rect">
            <a:avLst/>
          </a:prstGeom>
        </p:spPr>
      </p:pic>
      <p:grpSp>
        <p:nvGrpSpPr>
          <p:cNvPr id="11" name="Group 10">
            <a:extLst>
              <a:ext uri="{FF2B5EF4-FFF2-40B4-BE49-F238E27FC236}">
                <a16:creationId xmlns:a16="http://schemas.microsoft.com/office/drawing/2014/main" id="{411162BA-64CE-78A6-01BC-E8B772F12AF1}"/>
              </a:ext>
            </a:extLst>
          </p:cNvPr>
          <p:cNvGrpSpPr/>
          <p:nvPr/>
        </p:nvGrpSpPr>
        <p:grpSpPr>
          <a:xfrm>
            <a:off x="-4956" y="4514969"/>
            <a:ext cx="12201913" cy="2034479"/>
            <a:chOff x="0" y="1942011"/>
            <a:chExt cx="10833556" cy="1872509"/>
          </a:xfrm>
        </p:grpSpPr>
        <p:grpSp>
          <p:nvGrpSpPr>
            <p:cNvPr id="12" name="Group 11">
              <a:extLst>
                <a:ext uri="{FF2B5EF4-FFF2-40B4-BE49-F238E27FC236}">
                  <a16:creationId xmlns:a16="http://schemas.microsoft.com/office/drawing/2014/main" id="{79814AAF-8C81-A919-0E17-FEB3F42CA941}"/>
                </a:ext>
              </a:extLst>
            </p:cNvPr>
            <p:cNvGrpSpPr/>
            <p:nvPr/>
          </p:nvGrpSpPr>
          <p:grpSpPr>
            <a:xfrm>
              <a:off x="0" y="1942011"/>
              <a:ext cx="7336972" cy="1872509"/>
              <a:chOff x="0" y="1942011"/>
              <a:chExt cx="7336972" cy="1872509"/>
            </a:xfrm>
          </p:grpSpPr>
          <p:pic>
            <p:nvPicPr>
              <p:cNvPr id="14" name="Picture 13" descr="A group of people standing in a line&#10;&#10;Description automatically generated with medium confidence">
                <a:extLst>
                  <a:ext uri="{FF2B5EF4-FFF2-40B4-BE49-F238E27FC236}">
                    <a16:creationId xmlns:a16="http://schemas.microsoft.com/office/drawing/2014/main" id="{FABB21ED-191B-F8D2-70D5-54767B9F8095}"/>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0" y="1971085"/>
                <a:ext cx="3849189" cy="1843435"/>
              </a:xfrm>
              <a:prstGeom prst="rect">
                <a:avLst/>
              </a:prstGeom>
            </p:spPr>
          </p:pic>
          <p:pic>
            <p:nvPicPr>
              <p:cNvPr id="15" name="Picture 14" descr="A group of people standing in a line&#10;&#10;Description automatically generated with medium confidence">
                <a:extLst>
                  <a:ext uri="{FF2B5EF4-FFF2-40B4-BE49-F238E27FC236}">
                    <a16:creationId xmlns:a16="http://schemas.microsoft.com/office/drawing/2014/main" id="{EEEC8BD5-51A1-9DF1-401A-0EC909680BB2}"/>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3487783" y="1942011"/>
                <a:ext cx="3849189" cy="1843435"/>
              </a:xfrm>
              <a:prstGeom prst="rect">
                <a:avLst/>
              </a:prstGeom>
            </p:spPr>
          </p:pic>
        </p:grpSp>
        <p:pic>
          <p:nvPicPr>
            <p:cNvPr id="13" name="Picture 12" descr="A group of people standing in a line&#10;&#10;Description automatically generated with medium confidence">
              <a:extLst>
                <a:ext uri="{FF2B5EF4-FFF2-40B4-BE49-F238E27FC236}">
                  <a16:creationId xmlns:a16="http://schemas.microsoft.com/office/drawing/2014/main" id="{EC47C819-698E-0DDC-59D1-21E3211A4013}"/>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6984367" y="1942012"/>
              <a:ext cx="3849189" cy="1843435"/>
            </a:xfrm>
            <a:prstGeom prst="rect">
              <a:avLst/>
            </a:prstGeom>
          </p:spPr>
        </p:pic>
      </p:grpSp>
      <p:pic>
        <p:nvPicPr>
          <p:cNvPr id="2" name="Graphic 1" descr="Building">
            <a:extLst>
              <a:ext uri="{FF2B5EF4-FFF2-40B4-BE49-F238E27FC236}">
                <a16:creationId xmlns:a16="http://schemas.microsoft.com/office/drawing/2014/main" id="{C6D053D6-C041-DFEE-07CE-602F8AC3F954}"/>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4720" y="39096"/>
            <a:ext cx="4755656" cy="4755656"/>
          </a:xfrm>
          <a:prstGeom prst="rect">
            <a:avLst/>
          </a:prstGeom>
        </p:spPr>
      </p:pic>
      <p:sp>
        <p:nvSpPr>
          <p:cNvPr id="23" name="Title 1">
            <a:extLst>
              <a:ext uri="{FF2B5EF4-FFF2-40B4-BE49-F238E27FC236}">
                <a16:creationId xmlns:a16="http://schemas.microsoft.com/office/drawing/2014/main" id="{37DAA7B9-873F-0ED0-CFDD-3623388747F6}"/>
              </a:ext>
            </a:extLst>
          </p:cNvPr>
          <p:cNvSpPr txBox="1">
            <a:spLocks/>
          </p:cNvSpPr>
          <p:nvPr/>
        </p:nvSpPr>
        <p:spPr>
          <a:xfrm>
            <a:off x="983724" y="2242800"/>
            <a:ext cx="6699775" cy="953524"/>
          </a:xfrm>
          <a:prstGeom prst="rect">
            <a:avLst/>
          </a:prstGeom>
          <a:noFill/>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sz="4800" b="1" dirty="0">
                <a:solidFill>
                  <a:srgbClr val="16578D"/>
                </a:solidFill>
                <a:latin typeface="Museo Slab 500" panose="02000000000000000000"/>
                <a:cs typeface="Poppins Light" panose="00000400000000000000" pitchFamily="2" charset="0"/>
              </a:rPr>
              <a:t>Strata Title Corporations</a:t>
            </a:r>
          </a:p>
        </p:txBody>
      </p:sp>
    </p:spTree>
    <p:extLst>
      <p:ext uri="{BB962C8B-B14F-4D97-AF65-F5344CB8AC3E}">
        <p14:creationId xmlns:p14="http://schemas.microsoft.com/office/powerpoint/2010/main" val="2910261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88F8F-83ED-4F7E-B3A5-A0156B09AF89}"/>
              </a:ext>
            </a:extLst>
          </p:cNvPr>
          <p:cNvSpPr>
            <a:spLocks noGrp="1"/>
          </p:cNvSpPr>
          <p:nvPr>
            <p:ph idx="1"/>
          </p:nvPr>
        </p:nvSpPr>
        <p:spPr>
          <a:xfrm>
            <a:off x="1981200" y="476673"/>
            <a:ext cx="8229600" cy="5649491"/>
          </a:xfrm>
        </p:spPr>
        <p:txBody>
          <a:bodyPr>
            <a:normAutofit/>
          </a:bodyPr>
          <a:lstStyle/>
          <a:p>
            <a:pPr marL="0" indent="0">
              <a:buNone/>
            </a:pPr>
            <a:r>
              <a:rPr lang="en-AU" b="1" dirty="0"/>
              <a:t>21 + lots = </a:t>
            </a:r>
          </a:p>
          <a:p>
            <a:r>
              <a:rPr lang="en-AU" dirty="0"/>
              <a:t>For corporations with more than twenty units, and with improvements on the common property insured for $100 000 or more, the forward budget presented at each annual general meeting must include proposed expenditure (other than recurrent expenditure) for a five year period. </a:t>
            </a:r>
          </a:p>
          <a:p>
            <a:pPr marL="0" indent="0">
              <a:buNone/>
            </a:pPr>
            <a:r>
              <a:rPr lang="en-AU" dirty="0"/>
              <a:t> </a:t>
            </a:r>
          </a:p>
          <a:p>
            <a:r>
              <a:rPr lang="en-AU" dirty="0"/>
              <a:t>New information must be presented about proposed non-recurrent expenditure every five years.</a:t>
            </a:r>
          </a:p>
          <a:p>
            <a:pPr marL="0" indent="0">
              <a:buNone/>
            </a:pPr>
            <a:endParaRPr lang="en-AU" dirty="0"/>
          </a:p>
        </p:txBody>
      </p:sp>
    </p:spTree>
    <p:extLst>
      <p:ext uri="{BB962C8B-B14F-4D97-AF65-F5344CB8AC3E}">
        <p14:creationId xmlns:p14="http://schemas.microsoft.com/office/powerpoint/2010/main" val="168279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C082C-8A62-288C-6DF3-CE976C33CF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FD50FF-AA44-3142-DE4C-D7DAE6405EE6}"/>
              </a:ext>
            </a:extLst>
          </p:cNvPr>
          <p:cNvSpPr/>
          <p:nvPr/>
        </p:nvSpPr>
        <p:spPr>
          <a:xfrm>
            <a:off x="-2" y="-19384"/>
            <a:ext cx="12192001" cy="6877384"/>
          </a:xfrm>
          <a:prstGeom prst="rect">
            <a:avLst/>
          </a:prstGeom>
          <a:solidFill>
            <a:srgbClr val="E8F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6" name="Picture 45" descr="A group of people standing in a line&#10;&#10;Description automatically generated with medium confidence">
            <a:extLst>
              <a:ext uri="{FF2B5EF4-FFF2-40B4-BE49-F238E27FC236}">
                <a16:creationId xmlns:a16="http://schemas.microsoft.com/office/drawing/2014/main" id="{3048D23C-9621-C733-6115-4D21EA2EB24B}"/>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28666" t="27683" r="29175" b="52127"/>
          <a:stretch/>
        </p:blipFill>
        <p:spPr>
          <a:xfrm>
            <a:off x="7452017" y="4514970"/>
            <a:ext cx="4335370" cy="2002890"/>
          </a:xfrm>
          <a:prstGeom prst="rect">
            <a:avLst/>
          </a:prstGeom>
        </p:spPr>
      </p:pic>
      <p:sp>
        <p:nvSpPr>
          <p:cNvPr id="30" name="TextBox 29">
            <a:extLst>
              <a:ext uri="{FF2B5EF4-FFF2-40B4-BE49-F238E27FC236}">
                <a16:creationId xmlns:a16="http://schemas.microsoft.com/office/drawing/2014/main" id="{D983C471-8B8A-C293-B364-61A27930245F}"/>
              </a:ext>
            </a:extLst>
          </p:cNvPr>
          <p:cNvSpPr txBox="1"/>
          <p:nvPr/>
        </p:nvSpPr>
        <p:spPr>
          <a:xfrm>
            <a:off x="454138" y="2913768"/>
            <a:ext cx="11358013" cy="1569660"/>
          </a:xfrm>
          <a:prstGeom prst="rect">
            <a:avLst/>
          </a:prstGeom>
          <a:noFill/>
        </p:spPr>
        <p:txBody>
          <a:bodyPr wrap="square" numCol="1" spcCol="360000" rtlCol="0">
            <a:spAutoFit/>
          </a:bodyPr>
          <a:lstStyle/>
          <a:p>
            <a:pPr marL="0" indent="0">
              <a:buNone/>
            </a:pPr>
            <a:r>
              <a:rPr lang="en-AU" sz="2400" dirty="0">
                <a:solidFill>
                  <a:srgbClr val="16578D"/>
                </a:solidFill>
                <a:latin typeface="Museo Slab 500" panose="02000000000000000000"/>
              </a:rPr>
              <a:t>Strata Titles can be: </a:t>
            </a:r>
          </a:p>
          <a:p>
            <a:pPr marL="0" indent="0">
              <a:buNone/>
            </a:pPr>
            <a:r>
              <a:rPr lang="en-AU" sz="2400" dirty="0">
                <a:solidFill>
                  <a:srgbClr val="16578D"/>
                </a:solidFill>
                <a:latin typeface="Museo Slab 500" panose="02000000000000000000"/>
              </a:rPr>
              <a:t>Town Houses / </a:t>
            </a:r>
            <a:r>
              <a:rPr lang="en-AU" sz="2400" dirty="0" err="1">
                <a:solidFill>
                  <a:srgbClr val="16578D"/>
                </a:solidFill>
                <a:latin typeface="Museo Slab 500" panose="02000000000000000000"/>
              </a:rPr>
              <a:t>homettes</a:t>
            </a:r>
            <a:r>
              <a:rPr lang="en-AU" sz="2400" dirty="0">
                <a:solidFill>
                  <a:srgbClr val="16578D"/>
                </a:solidFill>
                <a:latin typeface="Museo Slab 500" panose="02000000000000000000"/>
              </a:rPr>
              <a:t>/ commercial spaces such as shops / warehouses/ apartments.</a:t>
            </a:r>
          </a:p>
          <a:p>
            <a:endParaRPr lang="en-AU" sz="2400" dirty="0">
              <a:solidFill>
                <a:srgbClr val="16578D"/>
              </a:solidFill>
              <a:latin typeface="Museo Slab 500" panose="02000000000000000000"/>
            </a:endParaRPr>
          </a:p>
          <a:p>
            <a:pPr marL="0" indent="0">
              <a:buNone/>
            </a:pPr>
            <a:r>
              <a:rPr lang="en-AU" sz="2400" dirty="0">
                <a:solidFill>
                  <a:srgbClr val="16578D"/>
                </a:solidFill>
                <a:latin typeface="Museo Slab 500" panose="02000000000000000000"/>
              </a:rPr>
              <a:t>The Strata Plan divides the building and the associated land into units and common areas.</a:t>
            </a:r>
          </a:p>
        </p:txBody>
      </p:sp>
      <p:grpSp>
        <p:nvGrpSpPr>
          <p:cNvPr id="6" name="Group 5">
            <a:extLst>
              <a:ext uri="{FF2B5EF4-FFF2-40B4-BE49-F238E27FC236}">
                <a16:creationId xmlns:a16="http://schemas.microsoft.com/office/drawing/2014/main" id="{BE7582B2-5061-577C-BF35-AA7C1B901BF6}"/>
              </a:ext>
            </a:extLst>
          </p:cNvPr>
          <p:cNvGrpSpPr/>
          <p:nvPr/>
        </p:nvGrpSpPr>
        <p:grpSpPr>
          <a:xfrm>
            <a:off x="-500844" y="4881667"/>
            <a:ext cx="13193689" cy="2188672"/>
            <a:chOff x="-500844" y="4881667"/>
            <a:chExt cx="13193689" cy="2188672"/>
          </a:xfrm>
        </p:grpSpPr>
        <p:pic>
          <p:nvPicPr>
            <p:cNvPr id="59" name="Picture 58" descr="A group of people in a line&#10;&#10;Description automatically generated">
              <a:extLst>
                <a:ext uri="{FF2B5EF4-FFF2-40B4-BE49-F238E27FC236}">
                  <a16:creationId xmlns:a16="http://schemas.microsoft.com/office/drawing/2014/main" id="{71679137-3846-105B-0192-68B1CEB76F89}"/>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rcRect l="16489" t="46546" r="16729" b="45621"/>
            <a:stretch/>
          </p:blipFill>
          <p:spPr>
            <a:xfrm>
              <a:off x="-500844" y="4881667"/>
              <a:ext cx="13193689" cy="2188672"/>
            </a:xfrm>
            <a:prstGeom prst="rect">
              <a:avLst/>
            </a:prstGeom>
          </p:spPr>
        </p:pic>
        <p:pic>
          <p:nvPicPr>
            <p:cNvPr id="60" name="Picture 59" descr="Text&#10;&#10;Description automatically generated">
              <a:extLst>
                <a:ext uri="{FF2B5EF4-FFF2-40B4-BE49-F238E27FC236}">
                  <a16:creationId xmlns:a16="http://schemas.microsoft.com/office/drawing/2014/main" id="{115E1F87-87CD-0DA4-DAB4-56D14B6BBC9F}"/>
                </a:ext>
              </a:extLst>
            </p:cNvPr>
            <p:cNvPicPr>
              <a:picLocks noChangeAspect="1"/>
            </p:cNvPicPr>
            <p:nvPr/>
          </p:nvPicPr>
          <p:blipFill>
            <a:blip r:embed="rId5">
              <a:alphaModFix/>
            </a:blip>
            <a:stretch>
              <a:fillRect/>
            </a:stretch>
          </p:blipFill>
          <p:spPr>
            <a:xfrm>
              <a:off x="5011173" y="5545872"/>
              <a:ext cx="2169654" cy="985745"/>
            </a:xfrm>
            <a:prstGeom prst="rect">
              <a:avLst/>
            </a:prstGeom>
          </p:spPr>
        </p:pic>
      </p:grpSp>
      <p:sp>
        <p:nvSpPr>
          <p:cNvPr id="62" name="Rectangle 61">
            <a:extLst>
              <a:ext uri="{FF2B5EF4-FFF2-40B4-BE49-F238E27FC236}">
                <a16:creationId xmlns:a16="http://schemas.microsoft.com/office/drawing/2014/main" id="{FBD08FA7-9B29-3DE1-813A-68CA0BB69ED4}"/>
              </a:ext>
            </a:extLst>
          </p:cNvPr>
          <p:cNvSpPr/>
          <p:nvPr/>
        </p:nvSpPr>
        <p:spPr>
          <a:xfrm>
            <a:off x="-228601" y="-231723"/>
            <a:ext cx="12445363" cy="2747252"/>
          </a:xfrm>
          <a:prstGeom prst="rect">
            <a:avLst/>
          </a:prstGeom>
          <a:solidFill>
            <a:srgbClr val="165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977AE780-8073-08D6-AE35-8A9F4EC4D1FE}"/>
              </a:ext>
            </a:extLst>
          </p:cNvPr>
          <p:cNvGrpSpPr/>
          <p:nvPr/>
        </p:nvGrpSpPr>
        <p:grpSpPr>
          <a:xfrm>
            <a:off x="454138" y="45831"/>
            <a:ext cx="11762625" cy="1841930"/>
            <a:chOff x="454138" y="-49799"/>
            <a:chExt cx="11762625" cy="1841930"/>
          </a:xfrm>
        </p:grpSpPr>
        <p:sp>
          <p:nvSpPr>
            <p:cNvPr id="21" name="Title 1">
              <a:extLst>
                <a:ext uri="{FF2B5EF4-FFF2-40B4-BE49-F238E27FC236}">
                  <a16:creationId xmlns:a16="http://schemas.microsoft.com/office/drawing/2014/main" id="{3EF99FFB-09C0-DED0-1649-E7E55CD49185}"/>
                </a:ext>
              </a:extLst>
            </p:cNvPr>
            <p:cNvSpPr txBox="1">
              <a:spLocks/>
            </p:cNvSpPr>
            <p:nvPr/>
          </p:nvSpPr>
          <p:spPr>
            <a:xfrm>
              <a:off x="454138" y="-49799"/>
              <a:ext cx="11762625" cy="1314784"/>
            </a:xfrm>
            <a:prstGeom prst="rect">
              <a:avLst/>
            </a:prstGeom>
            <a:solidFill>
              <a:srgbClr val="16578D"/>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sz="4800" b="1" dirty="0">
                  <a:solidFill>
                    <a:srgbClr val="E8F6FF"/>
                  </a:solidFill>
                  <a:latin typeface="Museo Slab 500" panose="02000000000000000000"/>
                  <a:cs typeface="Poppins Light" panose="00000400000000000000" pitchFamily="2" charset="0"/>
                </a:rPr>
                <a:t>What is a</a:t>
              </a:r>
            </a:p>
          </p:txBody>
        </p:sp>
        <p:sp>
          <p:nvSpPr>
            <p:cNvPr id="2" name="Title 1">
              <a:extLst>
                <a:ext uri="{FF2B5EF4-FFF2-40B4-BE49-F238E27FC236}">
                  <a16:creationId xmlns:a16="http://schemas.microsoft.com/office/drawing/2014/main" id="{2A374365-883D-C4D8-9157-A3CF224167F5}"/>
                </a:ext>
              </a:extLst>
            </p:cNvPr>
            <p:cNvSpPr txBox="1">
              <a:spLocks/>
            </p:cNvSpPr>
            <p:nvPr/>
          </p:nvSpPr>
          <p:spPr>
            <a:xfrm>
              <a:off x="454138" y="842179"/>
              <a:ext cx="11762625" cy="949952"/>
            </a:xfrm>
            <a:prstGeom prst="rect">
              <a:avLst/>
            </a:prstGeom>
            <a:solidFill>
              <a:srgbClr val="16578D"/>
            </a:solidFill>
            <a:ln>
              <a:noFill/>
            </a:ln>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8CAE2F"/>
                </a:buClr>
              </a:pPr>
              <a:r>
                <a:rPr lang="en-GB" b="1" dirty="0">
                  <a:solidFill>
                    <a:srgbClr val="8CAE2F"/>
                  </a:solidFill>
                  <a:latin typeface="Museo Slab 500" panose="02000000000000000000"/>
                  <a:cs typeface="Poppins Light" panose="00000400000000000000" pitchFamily="2" charset="0"/>
                </a:rPr>
                <a:t>Strata Title?</a:t>
              </a:r>
            </a:p>
          </p:txBody>
        </p:sp>
      </p:grpSp>
      <p:cxnSp>
        <p:nvCxnSpPr>
          <p:cNvPr id="5" name="Straight Connector 4">
            <a:extLst>
              <a:ext uri="{FF2B5EF4-FFF2-40B4-BE49-F238E27FC236}">
                <a16:creationId xmlns:a16="http://schemas.microsoft.com/office/drawing/2014/main" id="{941B4383-BFD3-A080-303E-3F85F4E02577}"/>
              </a:ext>
            </a:extLst>
          </p:cNvPr>
          <p:cNvCxnSpPr>
            <a:cxnSpLocks/>
          </p:cNvCxnSpPr>
          <p:nvPr/>
        </p:nvCxnSpPr>
        <p:spPr>
          <a:xfrm>
            <a:off x="609589" y="1887761"/>
            <a:ext cx="1238655" cy="0"/>
          </a:xfrm>
          <a:prstGeom prst="line">
            <a:avLst/>
          </a:prstGeom>
          <a:ln w="38100">
            <a:solidFill>
              <a:srgbClr val="F28A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3196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F6FF"/>
        </a:solidFill>
        <a:effectLst/>
      </p:bgPr>
    </p:bg>
    <p:spTree>
      <p:nvGrpSpPr>
        <p:cNvPr id="1" name="">
          <a:extLst>
            <a:ext uri="{FF2B5EF4-FFF2-40B4-BE49-F238E27FC236}">
              <a16:creationId xmlns:a16="http://schemas.microsoft.com/office/drawing/2014/main" id="{30A2FE18-61E4-E245-F86B-C121033387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96043E-8FB2-93A5-E993-281D17CDE4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3371" y="720586"/>
            <a:ext cx="6285258" cy="5416828"/>
          </a:xfrm>
        </p:spPr>
      </p:pic>
    </p:spTree>
    <p:extLst>
      <p:ext uri="{BB962C8B-B14F-4D97-AF65-F5344CB8AC3E}">
        <p14:creationId xmlns:p14="http://schemas.microsoft.com/office/powerpoint/2010/main" val="168234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578D"/>
        </a:solidFill>
        <a:effectLst/>
      </p:bgPr>
    </p:bg>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6583E2C8-F1EA-4EFE-BA2D-B17E122A64F7}"/>
              </a:ext>
            </a:extLst>
          </p:cNvPr>
          <p:cNvPicPr>
            <a:picLocks noChangeAspect="1"/>
          </p:cNvPicPr>
          <p:nvPr/>
        </p:nvPicPr>
        <p:blipFill>
          <a:blip r:embed="rId2"/>
          <a:stretch>
            <a:fillRect/>
          </a:stretch>
        </p:blipFill>
        <p:spPr>
          <a:xfrm>
            <a:off x="3843624" y="245428"/>
            <a:ext cx="4504753" cy="6367144"/>
          </a:xfrm>
          <a:prstGeom prst="rect">
            <a:avLst/>
          </a:prstGeom>
        </p:spPr>
      </p:pic>
    </p:spTree>
    <p:extLst>
      <p:ext uri="{BB962C8B-B14F-4D97-AF65-F5344CB8AC3E}">
        <p14:creationId xmlns:p14="http://schemas.microsoft.com/office/powerpoint/2010/main" val="755294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520</TotalTime>
  <Words>1107</Words>
  <Application>Microsoft Office PowerPoint</Application>
  <PresentationFormat>Widescreen</PresentationFormat>
  <Paragraphs>102</Paragraphs>
  <Slides>60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Aptos Display</vt:lpstr>
      <vt:lpstr>Arial</vt:lpstr>
      <vt:lpstr>Museo Slab 500</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that scary…. take a look at the Title Deed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0 - 2 lots (or buildings and improvements on the common property insured for less than $100 000) =</vt:lpstr>
      <vt:lpstr>3 lots = </vt:lpstr>
      <vt:lpstr>4 + Lots = </vt:lpstr>
      <vt:lpstr>0 – 6 lots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Tahlia Ferreira | Community Justice</dc:creator>
  <cp:lastModifiedBy>Tahlia Ferreira | Community Justice</cp:lastModifiedBy>
  <cp:revision>1</cp:revision>
  <dcterms:created xsi:type="dcterms:W3CDTF">2024-11-07T07:09:45Z</dcterms:created>
  <dcterms:modified xsi:type="dcterms:W3CDTF">2024-11-07T20:37:38Z</dcterms:modified>
</cp:coreProperties>
</file>